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6"/>
  </p:notesMasterIdLst>
  <p:handoutMasterIdLst>
    <p:handoutMasterId r:id="rId7"/>
  </p:handoutMasterIdLst>
  <p:sldIdLst>
    <p:sldId id="262" r:id="rId5"/>
  </p:sldIdLst>
  <p:sldSz cx="32404050" cy="18002250"/>
  <p:notesSz cx="6888163" cy="10020300"/>
  <p:defaultTextStyle>
    <a:defPPr>
      <a:defRPr lang="en-US"/>
    </a:defPPr>
    <a:lvl1pPr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1pPr>
    <a:lvl2pPr marL="303213" indent="153988"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2pPr>
    <a:lvl3pPr marL="606425" indent="307975"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3pPr>
    <a:lvl4pPr marL="909638" indent="461963"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4pPr>
    <a:lvl5pPr marL="1212850" indent="61595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5pPr>
    <a:lvl6pPr marL="2286000" algn="l" defTabSz="914400" rtl="0" eaLnBrk="1" latinLnBrk="0" hangingPunct="1">
      <a:defRPr sz="1600" kern="1200">
        <a:solidFill>
          <a:schemeClr val="tx1"/>
        </a:solidFill>
        <a:latin typeface="Times New Roman" panose="02020603050405020304" pitchFamily="18" charset="0"/>
        <a:ea typeface="+mn-ea"/>
        <a:cs typeface="+mn-cs"/>
      </a:defRPr>
    </a:lvl6pPr>
    <a:lvl7pPr marL="2743200" algn="l" defTabSz="914400" rtl="0" eaLnBrk="1" latinLnBrk="0" hangingPunct="1">
      <a:defRPr sz="1600" kern="1200">
        <a:solidFill>
          <a:schemeClr val="tx1"/>
        </a:solidFill>
        <a:latin typeface="Times New Roman" panose="02020603050405020304" pitchFamily="18" charset="0"/>
        <a:ea typeface="+mn-ea"/>
        <a:cs typeface="+mn-cs"/>
      </a:defRPr>
    </a:lvl7pPr>
    <a:lvl8pPr marL="3200400" algn="l" defTabSz="914400" rtl="0" eaLnBrk="1" latinLnBrk="0" hangingPunct="1">
      <a:defRPr sz="1600" kern="1200">
        <a:solidFill>
          <a:schemeClr val="tx1"/>
        </a:solidFill>
        <a:latin typeface="Times New Roman" panose="02020603050405020304" pitchFamily="18" charset="0"/>
        <a:ea typeface="+mn-ea"/>
        <a:cs typeface="+mn-cs"/>
      </a:defRPr>
    </a:lvl8pPr>
    <a:lvl9pPr marL="3657600" algn="l" defTabSz="914400" rtl="0" eaLnBrk="1" latinLnBrk="0" hangingPunct="1">
      <a:defRPr sz="16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920">
          <p15:clr>
            <a:srgbClr val="A4A3A4"/>
          </p15:clr>
        </p15:guide>
        <p15:guide id="2" orient="horz" pos="3080">
          <p15:clr>
            <a:srgbClr val="A4A3A4"/>
          </p15:clr>
        </p15:guide>
        <p15:guide id="3" orient="horz" pos="1932">
          <p15:clr>
            <a:srgbClr val="A4A3A4"/>
          </p15:clr>
        </p15:guide>
        <p15:guide id="4" orient="horz" pos="3416">
          <p15:clr>
            <a:srgbClr val="A4A3A4"/>
          </p15:clr>
        </p15:guide>
        <p15:guide id="5" pos="532">
          <p15:clr>
            <a:srgbClr val="A4A3A4"/>
          </p15:clr>
        </p15:guide>
        <p15:guide id="6" pos="5103">
          <p15:clr>
            <a:srgbClr val="A4A3A4"/>
          </p15:clr>
        </p15:guide>
        <p15:guide id="7" pos="5457">
          <p15:clr>
            <a:srgbClr val="A4A3A4"/>
          </p15:clr>
        </p15:guide>
        <p15:guide id="8" pos="10029">
          <p15:clr>
            <a:srgbClr val="A4A3A4"/>
          </p15:clr>
        </p15:guide>
        <p15:guide id="9" pos="10383">
          <p15:clr>
            <a:srgbClr val="A4A3A4"/>
          </p15:clr>
        </p15:guide>
        <p15:guide id="10" pos="14955">
          <p15:clr>
            <a:srgbClr val="A4A3A4"/>
          </p15:clr>
        </p15:guide>
        <p15:guide id="11" pos="15309">
          <p15:clr>
            <a:srgbClr val="A4A3A4"/>
          </p15:clr>
        </p15:guide>
        <p15:guide id="12" pos="19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5F3"/>
    <a:srgbClr val="52C1B8"/>
    <a:srgbClr val="5579AA"/>
    <a:srgbClr val="AAC1E0"/>
    <a:srgbClr val="8BABD4"/>
    <a:srgbClr val="5578AE"/>
    <a:srgbClr val="682B30"/>
    <a:srgbClr val="CC3300"/>
    <a:srgbClr val="7D2B2F"/>
    <a:srgbClr val="E471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autoAdjust="0"/>
    <p:restoredTop sz="90929" autoAdjust="0"/>
  </p:normalViewPr>
  <p:slideViewPr>
    <p:cSldViewPr>
      <p:cViewPr varScale="1">
        <p:scale>
          <a:sx n="45" d="100"/>
          <a:sy n="45" d="100"/>
        </p:scale>
        <p:origin x="846" y="54"/>
      </p:cViewPr>
      <p:guideLst>
        <p:guide orient="horz" pos="10920"/>
        <p:guide orient="horz" pos="3080"/>
        <p:guide orient="horz" pos="1932"/>
        <p:guide orient="horz" pos="3416"/>
        <p:guide pos="532"/>
        <p:guide pos="5103"/>
        <p:guide pos="5457"/>
        <p:guide pos="10029"/>
        <p:guide pos="10383"/>
        <p:guide pos="14955"/>
        <p:guide pos="15309"/>
        <p:guide pos="19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4975" cy="525463"/>
          </a:xfrm>
          <a:prstGeom prst="rect">
            <a:avLst/>
          </a:prstGeom>
          <a:noFill/>
          <a:ln w="9525">
            <a:noFill/>
            <a:miter lim="800000"/>
            <a:headEnd/>
            <a:tailEnd/>
          </a:ln>
          <a:effectLst/>
        </p:spPr>
        <p:txBody>
          <a:bodyPr vert="horz" wrap="square" lIns="89569" tIns="44785" rIns="89569" bIns="44785" numCol="1" anchor="t" anchorCtr="0" compatLnSpc="1">
            <a:prstTxWarp prst="textNoShape">
              <a:avLst/>
            </a:prstTxWarp>
          </a:bodyPr>
          <a:lstStyle>
            <a:lvl1pPr defTabSz="896938">
              <a:defRPr sz="1200"/>
            </a:lvl1pPr>
          </a:lstStyle>
          <a:p>
            <a:pPr>
              <a:defRPr/>
            </a:pPr>
            <a:endParaRPr lang="en-AU"/>
          </a:p>
        </p:txBody>
      </p:sp>
      <p:sp>
        <p:nvSpPr>
          <p:cNvPr id="4099" name="Rectangle 3"/>
          <p:cNvSpPr>
            <a:spLocks noGrp="1" noChangeArrowheads="1"/>
          </p:cNvSpPr>
          <p:nvPr>
            <p:ph type="dt" sz="quarter" idx="1"/>
          </p:nvPr>
        </p:nvSpPr>
        <p:spPr bwMode="auto">
          <a:xfrm>
            <a:off x="3867150" y="0"/>
            <a:ext cx="3048000" cy="525463"/>
          </a:xfrm>
          <a:prstGeom prst="rect">
            <a:avLst/>
          </a:prstGeom>
          <a:noFill/>
          <a:ln w="9525">
            <a:noFill/>
            <a:miter lim="800000"/>
            <a:headEnd/>
            <a:tailEnd/>
          </a:ln>
          <a:effectLst/>
        </p:spPr>
        <p:txBody>
          <a:bodyPr vert="horz" wrap="square" lIns="89569" tIns="44785" rIns="89569" bIns="44785" numCol="1" anchor="t" anchorCtr="0" compatLnSpc="1">
            <a:prstTxWarp prst="textNoShape">
              <a:avLst/>
            </a:prstTxWarp>
          </a:bodyPr>
          <a:lstStyle>
            <a:lvl1pPr algn="r" defTabSz="896938">
              <a:defRPr sz="1200"/>
            </a:lvl1pPr>
          </a:lstStyle>
          <a:p>
            <a:pPr>
              <a:defRPr/>
            </a:pPr>
            <a:endParaRPr lang="en-AU"/>
          </a:p>
        </p:txBody>
      </p:sp>
      <p:sp>
        <p:nvSpPr>
          <p:cNvPr id="4100" name="Rectangle 4"/>
          <p:cNvSpPr>
            <a:spLocks noGrp="1" noChangeArrowheads="1"/>
          </p:cNvSpPr>
          <p:nvPr>
            <p:ph type="ftr" sz="quarter" idx="2"/>
          </p:nvPr>
        </p:nvSpPr>
        <p:spPr bwMode="auto">
          <a:xfrm>
            <a:off x="0" y="9520238"/>
            <a:ext cx="2974975" cy="523875"/>
          </a:xfrm>
          <a:prstGeom prst="rect">
            <a:avLst/>
          </a:prstGeom>
          <a:noFill/>
          <a:ln w="9525">
            <a:noFill/>
            <a:miter lim="800000"/>
            <a:headEnd/>
            <a:tailEnd/>
          </a:ln>
          <a:effectLst/>
        </p:spPr>
        <p:txBody>
          <a:bodyPr vert="horz" wrap="square" lIns="89569" tIns="44785" rIns="89569" bIns="44785" numCol="1" anchor="b" anchorCtr="0" compatLnSpc="1">
            <a:prstTxWarp prst="textNoShape">
              <a:avLst/>
            </a:prstTxWarp>
          </a:bodyPr>
          <a:lstStyle>
            <a:lvl1pPr defTabSz="896938">
              <a:defRPr sz="1200"/>
            </a:lvl1pPr>
          </a:lstStyle>
          <a:p>
            <a:pPr>
              <a:defRPr/>
            </a:pPr>
            <a:endParaRPr lang="en-AU"/>
          </a:p>
        </p:txBody>
      </p:sp>
      <p:sp>
        <p:nvSpPr>
          <p:cNvPr id="4101" name="Rectangle 5"/>
          <p:cNvSpPr>
            <a:spLocks noGrp="1" noChangeArrowheads="1"/>
          </p:cNvSpPr>
          <p:nvPr>
            <p:ph type="sldNum" sz="quarter" idx="3"/>
          </p:nvPr>
        </p:nvSpPr>
        <p:spPr bwMode="auto">
          <a:xfrm>
            <a:off x="3867150" y="9520238"/>
            <a:ext cx="3048000" cy="523875"/>
          </a:xfrm>
          <a:prstGeom prst="rect">
            <a:avLst/>
          </a:prstGeom>
          <a:noFill/>
          <a:ln w="9525">
            <a:noFill/>
            <a:miter lim="800000"/>
            <a:headEnd/>
            <a:tailEnd/>
          </a:ln>
          <a:effectLst/>
        </p:spPr>
        <p:txBody>
          <a:bodyPr vert="horz" wrap="square" lIns="89569" tIns="44785" rIns="89569" bIns="44785" numCol="1" anchor="b" anchorCtr="0" compatLnSpc="1">
            <a:prstTxWarp prst="textNoShape">
              <a:avLst/>
            </a:prstTxWarp>
          </a:bodyPr>
          <a:lstStyle>
            <a:lvl1pPr algn="r" defTabSz="896938">
              <a:defRPr sz="1200"/>
            </a:lvl1pPr>
          </a:lstStyle>
          <a:p>
            <a:pPr>
              <a:defRPr/>
            </a:pPr>
            <a:fld id="{F573A94F-8BE5-4CF2-9F05-9D094401C8E8}" type="slidenum">
              <a:rPr lang="en-AU" altLang="el-GR"/>
              <a:pPr>
                <a:defRPr/>
              </a:pPr>
              <a:t>‹#›</a:t>
            </a:fld>
            <a:endParaRPr lang="en-AU" altLang="el-GR"/>
          </a:p>
        </p:txBody>
      </p:sp>
    </p:spTree>
    <p:extLst>
      <p:ext uri="{BB962C8B-B14F-4D97-AF65-F5344CB8AC3E}">
        <p14:creationId xmlns:p14="http://schemas.microsoft.com/office/powerpoint/2010/main" val="8952474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4975" cy="525463"/>
          </a:xfrm>
          <a:prstGeom prst="rect">
            <a:avLst/>
          </a:prstGeom>
          <a:noFill/>
          <a:ln w="9525">
            <a:noFill/>
            <a:miter lim="800000"/>
            <a:headEnd/>
            <a:tailEnd/>
          </a:ln>
          <a:effectLst/>
        </p:spPr>
        <p:txBody>
          <a:bodyPr vert="horz" wrap="square" lIns="89569" tIns="44785" rIns="89569" bIns="44785" numCol="1" anchor="t" anchorCtr="0" compatLnSpc="1">
            <a:prstTxWarp prst="textNoShape">
              <a:avLst/>
            </a:prstTxWarp>
          </a:bodyPr>
          <a:lstStyle>
            <a:lvl1pPr defTabSz="896938">
              <a:defRPr sz="1200"/>
            </a:lvl1pPr>
          </a:lstStyle>
          <a:p>
            <a:pPr>
              <a:defRPr/>
            </a:pPr>
            <a:endParaRPr lang="en-AU"/>
          </a:p>
        </p:txBody>
      </p:sp>
      <p:sp>
        <p:nvSpPr>
          <p:cNvPr id="3075" name="Rectangle 3"/>
          <p:cNvSpPr>
            <a:spLocks noGrp="1" noChangeArrowheads="1"/>
          </p:cNvSpPr>
          <p:nvPr>
            <p:ph type="dt" idx="1"/>
          </p:nvPr>
        </p:nvSpPr>
        <p:spPr bwMode="auto">
          <a:xfrm>
            <a:off x="3867150" y="0"/>
            <a:ext cx="3048000" cy="525463"/>
          </a:xfrm>
          <a:prstGeom prst="rect">
            <a:avLst/>
          </a:prstGeom>
          <a:noFill/>
          <a:ln w="9525">
            <a:noFill/>
            <a:miter lim="800000"/>
            <a:headEnd/>
            <a:tailEnd/>
          </a:ln>
          <a:effectLst/>
        </p:spPr>
        <p:txBody>
          <a:bodyPr vert="horz" wrap="square" lIns="89569" tIns="44785" rIns="89569" bIns="44785" numCol="1" anchor="t" anchorCtr="0" compatLnSpc="1">
            <a:prstTxWarp prst="textNoShape">
              <a:avLst/>
            </a:prstTxWarp>
          </a:bodyPr>
          <a:lstStyle>
            <a:lvl1pPr algn="r" defTabSz="896938">
              <a:defRPr sz="1200"/>
            </a:lvl1pPr>
          </a:lstStyle>
          <a:p>
            <a:pPr>
              <a:defRPr/>
            </a:pPr>
            <a:endParaRPr lang="en-AU"/>
          </a:p>
        </p:txBody>
      </p:sp>
      <p:sp>
        <p:nvSpPr>
          <p:cNvPr id="2052" name="Rectangle 4"/>
          <p:cNvSpPr>
            <a:spLocks noGrp="1" noRot="1" noChangeAspect="1" noChangeArrowheads="1" noTextEdit="1"/>
          </p:cNvSpPr>
          <p:nvPr>
            <p:ph type="sldImg" idx="2"/>
          </p:nvPr>
        </p:nvSpPr>
        <p:spPr bwMode="auto">
          <a:xfrm>
            <a:off x="50800" y="749300"/>
            <a:ext cx="6743700" cy="37480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892175" y="4797425"/>
            <a:ext cx="5056188" cy="4497388"/>
          </a:xfrm>
          <a:prstGeom prst="rect">
            <a:avLst/>
          </a:prstGeom>
          <a:noFill/>
          <a:ln w="9525">
            <a:noFill/>
            <a:miter lim="800000"/>
            <a:headEnd/>
            <a:tailEnd/>
          </a:ln>
          <a:effectLst/>
        </p:spPr>
        <p:txBody>
          <a:bodyPr vert="horz" wrap="square" lIns="89569" tIns="44785" rIns="89569" bIns="44785" numCol="1" anchor="t" anchorCtr="0" compatLnSpc="1">
            <a:prstTxWarp prst="textNoShape">
              <a:avLst/>
            </a:prstTxWarp>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9520238"/>
            <a:ext cx="2974975" cy="523875"/>
          </a:xfrm>
          <a:prstGeom prst="rect">
            <a:avLst/>
          </a:prstGeom>
          <a:noFill/>
          <a:ln w="9525">
            <a:noFill/>
            <a:miter lim="800000"/>
            <a:headEnd/>
            <a:tailEnd/>
          </a:ln>
          <a:effectLst/>
        </p:spPr>
        <p:txBody>
          <a:bodyPr vert="horz" wrap="square" lIns="89569" tIns="44785" rIns="89569" bIns="44785" numCol="1" anchor="b" anchorCtr="0" compatLnSpc="1">
            <a:prstTxWarp prst="textNoShape">
              <a:avLst/>
            </a:prstTxWarp>
          </a:bodyPr>
          <a:lstStyle>
            <a:lvl1pPr defTabSz="896938">
              <a:defRPr sz="1200"/>
            </a:lvl1pPr>
          </a:lstStyle>
          <a:p>
            <a:pPr>
              <a:defRPr/>
            </a:pPr>
            <a:endParaRPr lang="en-AU"/>
          </a:p>
        </p:txBody>
      </p:sp>
      <p:sp>
        <p:nvSpPr>
          <p:cNvPr id="3079" name="Rectangle 7"/>
          <p:cNvSpPr>
            <a:spLocks noGrp="1" noChangeArrowheads="1"/>
          </p:cNvSpPr>
          <p:nvPr>
            <p:ph type="sldNum" sz="quarter" idx="5"/>
          </p:nvPr>
        </p:nvSpPr>
        <p:spPr bwMode="auto">
          <a:xfrm>
            <a:off x="3867150" y="9520238"/>
            <a:ext cx="3048000" cy="523875"/>
          </a:xfrm>
          <a:prstGeom prst="rect">
            <a:avLst/>
          </a:prstGeom>
          <a:noFill/>
          <a:ln w="9525">
            <a:noFill/>
            <a:miter lim="800000"/>
            <a:headEnd/>
            <a:tailEnd/>
          </a:ln>
          <a:effectLst/>
        </p:spPr>
        <p:txBody>
          <a:bodyPr vert="horz" wrap="square" lIns="89569" tIns="44785" rIns="89569" bIns="44785" numCol="1" anchor="b" anchorCtr="0" compatLnSpc="1">
            <a:prstTxWarp prst="textNoShape">
              <a:avLst/>
            </a:prstTxWarp>
          </a:bodyPr>
          <a:lstStyle>
            <a:lvl1pPr algn="r" defTabSz="896938">
              <a:defRPr sz="1200"/>
            </a:lvl1pPr>
          </a:lstStyle>
          <a:p>
            <a:pPr>
              <a:defRPr/>
            </a:pPr>
            <a:fld id="{0B166883-48E8-401C-BDEC-6535F28BB989}" type="slidenum">
              <a:rPr lang="en-AU" altLang="el-GR"/>
              <a:pPr>
                <a:defRPr/>
              </a:pPr>
              <a:t>‹#›</a:t>
            </a:fld>
            <a:endParaRPr lang="en-AU" altLang="el-GR"/>
          </a:p>
        </p:txBody>
      </p:sp>
    </p:spTree>
    <p:extLst>
      <p:ext uri="{BB962C8B-B14F-4D97-AF65-F5344CB8AC3E}">
        <p14:creationId xmlns:p14="http://schemas.microsoft.com/office/powerpoint/2010/main" val="10388483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800" kern="1200">
        <a:solidFill>
          <a:schemeClr val="tx1"/>
        </a:solidFill>
        <a:latin typeface="Times New Roman" pitchFamily="18" charset="0"/>
        <a:ea typeface="+mn-ea"/>
        <a:cs typeface="+mn-cs"/>
      </a:defRPr>
    </a:lvl1pPr>
    <a:lvl2pPr marL="303213" algn="l" rtl="0" eaLnBrk="0" fontAlgn="base" hangingPunct="0">
      <a:spcBef>
        <a:spcPct val="30000"/>
      </a:spcBef>
      <a:spcAft>
        <a:spcPct val="0"/>
      </a:spcAft>
      <a:defRPr sz="800" kern="1200">
        <a:solidFill>
          <a:schemeClr val="tx1"/>
        </a:solidFill>
        <a:latin typeface="Times New Roman" pitchFamily="18" charset="0"/>
        <a:ea typeface="+mn-ea"/>
        <a:cs typeface="+mn-cs"/>
      </a:defRPr>
    </a:lvl2pPr>
    <a:lvl3pPr marL="606425" algn="l" rtl="0" eaLnBrk="0" fontAlgn="base" hangingPunct="0">
      <a:spcBef>
        <a:spcPct val="30000"/>
      </a:spcBef>
      <a:spcAft>
        <a:spcPct val="0"/>
      </a:spcAft>
      <a:defRPr sz="800" kern="1200">
        <a:solidFill>
          <a:schemeClr val="tx1"/>
        </a:solidFill>
        <a:latin typeface="Times New Roman" pitchFamily="18" charset="0"/>
        <a:ea typeface="+mn-ea"/>
        <a:cs typeface="+mn-cs"/>
      </a:defRPr>
    </a:lvl3pPr>
    <a:lvl4pPr marL="909638" algn="l" rtl="0" eaLnBrk="0" fontAlgn="base" hangingPunct="0">
      <a:spcBef>
        <a:spcPct val="30000"/>
      </a:spcBef>
      <a:spcAft>
        <a:spcPct val="0"/>
      </a:spcAft>
      <a:defRPr sz="800" kern="1200">
        <a:solidFill>
          <a:schemeClr val="tx1"/>
        </a:solidFill>
        <a:latin typeface="Times New Roman" pitchFamily="18" charset="0"/>
        <a:ea typeface="+mn-ea"/>
        <a:cs typeface="+mn-cs"/>
      </a:defRPr>
    </a:lvl4pPr>
    <a:lvl5pPr marL="1212850" algn="l" rtl="0" eaLnBrk="0" fontAlgn="base" hangingPunct="0">
      <a:spcBef>
        <a:spcPct val="30000"/>
      </a:spcBef>
      <a:spcAft>
        <a:spcPct val="0"/>
      </a:spcAft>
      <a:defRPr sz="800" kern="1200">
        <a:solidFill>
          <a:schemeClr val="tx1"/>
        </a:solidFill>
        <a:latin typeface="Times New Roman" pitchFamily="18" charset="0"/>
        <a:ea typeface="+mn-ea"/>
        <a:cs typeface="+mn-cs"/>
      </a:defRPr>
    </a:lvl5pPr>
    <a:lvl6pPr marL="1517447" algn="l" defTabSz="606979" rtl="0" eaLnBrk="1" latinLnBrk="0" hangingPunct="1">
      <a:defRPr sz="800" kern="1200">
        <a:solidFill>
          <a:schemeClr val="tx1"/>
        </a:solidFill>
        <a:latin typeface="+mn-lt"/>
        <a:ea typeface="+mn-ea"/>
        <a:cs typeface="+mn-cs"/>
      </a:defRPr>
    </a:lvl6pPr>
    <a:lvl7pPr marL="1820936" algn="l" defTabSz="606979" rtl="0" eaLnBrk="1" latinLnBrk="0" hangingPunct="1">
      <a:defRPr sz="800" kern="1200">
        <a:solidFill>
          <a:schemeClr val="tx1"/>
        </a:solidFill>
        <a:latin typeface="+mn-lt"/>
        <a:ea typeface="+mn-ea"/>
        <a:cs typeface="+mn-cs"/>
      </a:defRPr>
    </a:lvl7pPr>
    <a:lvl8pPr marL="2124426" algn="l" defTabSz="606979" rtl="0" eaLnBrk="1" latinLnBrk="0" hangingPunct="1">
      <a:defRPr sz="800" kern="1200">
        <a:solidFill>
          <a:schemeClr val="tx1"/>
        </a:solidFill>
        <a:latin typeface="+mn-lt"/>
        <a:ea typeface="+mn-ea"/>
        <a:cs typeface="+mn-cs"/>
      </a:defRPr>
    </a:lvl8pPr>
    <a:lvl9pPr marL="2427915" algn="l" defTabSz="606979" rtl="0" eaLnBrk="1" latinLnBrk="0" hangingPunct="1">
      <a:defRPr sz="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0773" y="5592365"/>
            <a:ext cx="27542505" cy="3858816"/>
          </a:xfrm>
        </p:spPr>
        <p:txBody>
          <a:bodyPr/>
          <a:lstStyle/>
          <a:p>
            <a:r>
              <a:rPr lang="en-US"/>
              <a:t>Click to edit Master title style</a:t>
            </a:r>
          </a:p>
        </p:txBody>
      </p:sp>
      <p:sp>
        <p:nvSpPr>
          <p:cNvPr id="3" name="Subtitle 2"/>
          <p:cNvSpPr>
            <a:spLocks noGrp="1"/>
          </p:cNvSpPr>
          <p:nvPr>
            <p:ph type="subTitle" idx="1"/>
          </p:nvPr>
        </p:nvSpPr>
        <p:spPr>
          <a:xfrm>
            <a:off x="4860374" y="10201275"/>
            <a:ext cx="22683304" cy="4600575"/>
          </a:xfrm>
        </p:spPr>
        <p:txBody>
          <a:bodyPr/>
          <a:lstStyle>
            <a:lvl1pPr marL="0" indent="0" algn="ctr">
              <a:buNone/>
              <a:defRPr/>
            </a:lvl1pPr>
            <a:lvl2pPr marL="303489" indent="0" algn="ctr">
              <a:buNone/>
              <a:defRPr/>
            </a:lvl2pPr>
            <a:lvl3pPr marL="606979" indent="0" algn="ctr">
              <a:buNone/>
              <a:defRPr/>
            </a:lvl3pPr>
            <a:lvl4pPr marL="910468" indent="0" algn="ctr">
              <a:buNone/>
              <a:defRPr/>
            </a:lvl4pPr>
            <a:lvl5pPr marL="1213957" indent="0" algn="ctr">
              <a:buNone/>
              <a:defRPr/>
            </a:lvl5pPr>
            <a:lvl6pPr marL="1517447" indent="0" algn="ctr">
              <a:buNone/>
              <a:defRPr/>
            </a:lvl6pPr>
            <a:lvl7pPr marL="1820936" indent="0" algn="ctr">
              <a:buNone/>
              <a:defRPr/>
            </a:lvl7pPr>
            <a:lvl8pPr marL="2124426" indent="0" algn="ctr">
              <a:buNone/>
              <a:defRPr/>
            </a:lvl8pPr>
            <a:lvl9pPr marL="2427915"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4C04E0A9-D0FF-4644-A483-0FEE1007D11F}" type="slidenum">
              <a:rPr lang="en-US" altLang="el-GR"/>
              <a:pPr>
                <a:defRPr/>
              </a:pPr>
              <a:t>‹#›</a:t>
            </a:fld>
            <a:endParaRPr lang="en-US" altLang="el-GR"/>
          </a:p>
        </p:txBody>
      </p:sp>
    </p:spTree>
    <p:extLst>
      <p:ext uri="{BB962C8B-B14F-4D97-AF65-F5344CB8AC3E}">
        <p14:creationId xmlns:p14="http://schemas.microsoft.com/office/powerpoint/2010/main" val="1507747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E220A4EA-9C95-483A-B9B6-5BF78CFB6A08}" type="slidenum">
              <a:rPr lang="en-US" altLang="el-GR"/>
              <a:pPr>
                <a:defRPr/>
              </a:pPr>
              <a:t>‹#›</a:t>
            </a:fld>
            <a:endParaRPr lang="en-US" altLang="el-GR"/>
          </a:p>
        </p:txBody>
      </p:sp>
    </p:spTree>
    <p:extLst>
      <p:ext uri="{BB962C8B-B14F-4D97-AF65-F5344CB8AC3E}">
        <p14:creationId xmlns:p14="http://schemas.microsoft.com/office/powerpoint/2010/main" val="203418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087651" y="1600200"/>
            <a:ext cx="6885626" cy="14401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430773" y="1600200"/>
            <a:ext cx="20544365" cy="14401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6C0DDD95-A750-4834-9DED-E794FAF36370}" type="slidenum">
              <a:rPr lang="en-US" altLang="el-GR"/>
              <a:pPr>
                <a:defRPr/>
              </a:pPr>
              <a:t>‹#›</a:t>
            </a:fld>
            <a:endParaRPr lang="en-US" altLang="el-GR"/>
          </a:p>
        </p:txBody>
      </p:sp>
    </p:spTree>
    <p:extLst>
      <p:ext uri="{BB962C8B-B14F-4D97-AF65-F5344CB8AC3E}">
        <p14:creationId xmlns:p14="http://schemas.microsoft.com/office/powerpoint/2010/main" val="251009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B7FBC148-8302-4F68-9012-B076499E4CE5}" type="slidenum">
              <a:rPr lang="en-US" altLang="el-GR"/>
              <a:pPr>
                <a:defRPr/>
              </a:pPr>
              <a:t>‹#›</a:t>
            </a:fld>
            <a:endParaRPr lang="en-US" altLang="el-GR"/>
          </a:p>
        </p:txBody>
      </p:sp>
    </p:spTree>
    <p:extLst>
      <p:ext uri="{BB962C8B-B14F-4D97-AF65-F5344CB8AC3E}">
        <p14:creationId xmlns:p14="http://schemas.microsoft.com/office/powerpoint/2010/main" val="408536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59695" y="11568113"/>
            <a:ext cx="27543677" cy="3575447"/>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2559695" y="7630584"/>
            <a:ext cx="27543677" cy="3937529"/>
          </a:xfrm>
        </p:spPr>
        <p:txBody>
          <a:bodyPr anchor="b"/>
          <a:lstStyle>
            <a:lvl1pPr marL="0" indent="0">
              <a:buNone/>
              <a:defRPr sz="1300"/>
            </a:lvl1pPr>
            <a:lvl2pPr marL="303489" indent="0">
              <a:buNone/>
              <a:defRPr sz="1200"/>
            </a:lvl2pPr>
            <a:lvl3pPr marL="606979" indent="0">
              <a:buNone/>
              <a:defRPr sz="1100"/>
            </a:lvl3pPr>
            <a:lvl4pPr marL="910468" indent="0">
              <a:buNone/>
              <a:defRPr sz="900"/>
            </a:lvl4pPr>
            <a:lvl5pPr marL="1213957" indent="0">
              <a:buNone/>
              <a:defRPr sz="900"/>
            </a:lvl5pPr>
            <a:lvl6pPr marL="1517447" indent="0">
              <a:buNone/>
              <a:defRPr sz="900"/>
            </a:lvl6pPr>
            <a:lvl7pPr marL="1820936" indent="0">
              <a:buNone/>
              <a:defRPr sz="900"/>
            </a:lvl7pPr>
            <a:lvl8pPr marL="2124426" indent="0">
              <a:buNone/>
              <a:defRPr sz="900"/>
            </a:lvl8pPr>
            <a:lvl9pPr marL="2427915" indent="0">
              <a:buNone/>
              <a:defRPr sz="9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B404BD9F-984F-4001-815C-89B09DE50AA8}" type="slidenum">
              <a:rPr lang="en-US" altLang="el-GR"/>
              <a:pPr>
                <a:defRPr/>
              </a:pPr>
              <a:t>‹#›</a:t>
            </a:fld>
            <a:endParaRPr lang="en-US" altLang="el-GR"/>
          </a:p>
        </p:txBody>
      </p:sp>
    </p:spTree>
    <p:extLst>
      <p:ext uri="{BB962C8B-B14F-4D97-AF65-F5344CB8AC3E}">
        <p14:creationId xmlns:p14="http://schemas.microsoft.com/office/powerpoint/2010/main" val="3826580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430773" y="5200650"/>
            <a:ext cx="13714996" cy="10801350"/>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258282" y="5200650"/>
            <a:ext cx="13714996" cy="10801350"/>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FF84F9A8-1BBD-4D29-AB61-9BC4E257E2FC}" type="slidenum">
              <a:rPr lang="en-US" altLang="el-GR"/>
              <a:pPr>
                <a:defRPr/>
              </a:pPr>
              <a:t>‹#›</a:t>
            </a:fld>
            <a:endParaRPr lang="en-US" altLang="el-GR"/>
          </a:p>
        </p:txBody>
      </p:sp>
    </p:spTree>
    <p:extLst>
      <p:ext uri="{BB962C8B-B14F-4D97-AF65-F5344CB8AC3E}">
        <p14:creationId xmlns:p14="http://schemas.microsoft.com/office/powerpoint/2010/main" val="1394288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19734" y="721387"/>
            <a:ext cx="29164583" cy="300037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19734" y="4030134"/>
            <a:ext cx="14317415" cy="1678914"/>
          </a:xfrm>
        </p:spPr>
        <p:txBody>
          <a:bodyPr anchor="b"/>
          <a:lstStyle>
            <a:lvl1pPr marL="0" indent="0">
              <a:buNone/>
              <a:defRPr sz="1600" b="1"/>
            </a:lvl1pPr>
            <a:lvl2pPr marL="303489" indent="0">
              <a:buNone/>
              <a:defRPr sz="1300" b="1"/>
            </a:lvl2pPr>
            <a:lvl3pPr marL="606979" indent="0">
              <a:buNone/>
              <a:defRPr sz="1200" b="1"/>
            </a:lvl3pPr>
            <a:lvl4pPr marL="910468" indent="0">
              <a:buNone/>
              <a:defRPr sz="1100" b="1"/>
            </a:lvl4pPr>
            <a:lvl5pPr marL="1213957" indent="0">
              <a:buNone/>
              <a:defRPr sz="1100" b="1"/>
            </a:lvl5pPr>
            <a:lvl6pPr marL="1517447" indent="0">
              <a:buNone/>
              <a:defRPr sz="1100" b="1"/>
            </a:lvl6pPr>
            <a:lvl7pPr marL="1820936" indent="0">
              <a:buNone/>
              <a:defRPr sz="1100" b="1"/>
            </a:lvl7pPr>
            <a:lvl8pPr marL="2124426" indent="0">
              <a:buNone/>
              <a:defRPr sz="1100" b="1"/>
            </a:lvl8pPr>
            <a:lvl9pPr marL="2427915" indent="0">
              <a:buNone/>
              <a:defRPr sz="1100" b="1"/>
            </a:lvl9pPr>
          </a:lstStyle>
          <a:p>
            <a:pPr lvl="0"/>
            <a:r>
              <a:rPr lang="en-US"/>
              <a:t>Click to edit Master text styles</a:t>
            </a:r>
          </a:p>
        </p:txBody>
      </p:sp>
      <p:sp>
        <p:nvSpPr>
          <p:cNvPr id="4" name="Content Placeholder 3"/>
          <p:cNvSpPr>
            <a:spLocks noGrp="1"/>
          </p:cNvSpPr>
          <p:nvPr>
            <p:ph sz="half" idx="2"/>
          </p:nvPr>
        </p:nvSpPr>
        <p:spPr>
          <a:xfrm>
            <a:off x="1619734" y="5709048"/>
            <a:ext cx="14317415" cy="103725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461043" y="4030134"/>
            <a:ext cx="14323274" cy="1678914"/>
          </a:xfrm>
        </p:spPr>
        <p:txBody>
          <a:bodyPr anchor="b"/>
          <a:lstStyle>
            <a:lvl1pPr marL="0" indent="0">
              <a:buNone/>
              <a:defRPr sz="1600" b="1"/>
            </a:lvl1pPr>
            <a:lvl2pPr marL="303489" indent="0">
              <a:buNone/>
              <a:defRPr sz="1300" b="1"/>
            </a:lvl2pPr>
            <a:lvl3pPr marL="606979" indent="0">
              <a:buNone/>
              <a:defRPr sz="1200" b="1"/>
            </a:lvl3pPr>
            <a:lvl4pPr marL="910468" indent="0">
              <a:buNone/>
              <a:defRPr sz="1100" b="1"/>
            </a:lvl4pPr>
            <a:lvl5pPr marL="1213957" indent="0">
              <a:buNone/>
              <a:defRPr sz="1100" b="1"/>
            </a:lvl5pPr>
            <a:lvl6pPr marL="1517447" indent="0">
              <a:buNone/>
              <a:defRPr sz="1100" b="1"/>
            </a:lvl6pPr>
            <a:lvl7pPr marL="1820936" indent="0">
              <a:buNone/>
              <a:defRPr sz="1100" b="1"/>
            </a:lvl7pPr>
            <a:lvl8pPr marL="2124426" indent="0">
              <a:buNone/>
              <a:defRPr sz="1100" b="1"/>
            </a:lvl8pPr>
            <a:lvl9pPr marL="2427915" indent="0">
              <a:buNone/>
              <a:defRPr sz="1100" b="1"/>
            </a:lvl9pPr>
          </a:lstStyle>
          <a:p>
            <a:pPr lvl="0"/>
            <a:r>
              <a:rPr lang="en-US"/>
              <a:t>Click to edit Master text styles</a:t>
            </a:r>
          </a:p>
        </p:txBody>
      </p:sp>
      <p:sp>
        <p:nvSpPr>
          <p:cNvPr id="6" name="Content Placeholder 5"/>
          <p:cNvSpPr>
            <a:spLocks noGrp="1"/>
          </p:cNvSpPr>
          <p:nvPr>
            <p:ph sz="quarter" idx="4"/>
          </p:nvPr>
        </p:nvSpPr>
        <p:spPr>
          <a:xfrm>
            <a:off x="16461043" y="5709048"/>
            <a:ext cx="14323274" cy="103725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pPr>
              <a:defRPr/>
            </a:pPr>
            <a:fld id="{C095D5F6-FA95-4973-AED8-35F458A94174}" type="slidenum">
              <a:rPr lang="en-US" altLang="el-GR"/>
              <a:pPr>
                <a:defRPr/>
              </a:pPr>
              <a:t>‹#›</a:t>
            </a:fld>
            <a:endParaRPr lang="en-US" altLang="el-GR"/>
          </a:p>
        </p:txBody>
      </p:sp>
    </p:spTree>
    <p:extLst>
      <p:ext uri="{BB962C8B-B14F-4D97-AF65-F5344CB8AC3E}">
        <p14:creationId xmlns:p14="http://schemas.microsoft.com/office/powerpoint/2010/main" val="1309307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pPr>
              <a:defRPr/>
            </a:pPr>
            <a:fld id="{DFA6BCD5-2370-4FFB-8632-1268F79801AC}" type="slidenum">
              <a:rPr lang="en-US" altLang="el-GR"/>
              <a:pPr>
                <a:defRPr/>
              </a:pPr>
              <a:t>‹#›</a:t>
            </a:fld>
            <a:endParaRPr lang="en-US" altLang="el-GR"/>
          </a:p>
        </p:txBody>
      </p:sp>
    </p:spTree>
    <p:extLst>
      <p:ext uri="{BB962C8B-B14F-4D97-AF65-F5344CB8AC3E}">
        <p14:creationId xmlns:p14="http://schemas.microsoft.com/office/powerpoint/2010/main" val="4251649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pPr>
              <a:defRPr/>
            </a:pPr>
            <a:fld id="{A3016A82-2C82-4E40-908B-B19A3E213A0E}" type="slidenum">
              <a:rPr lang="en-US" altLang="el-GR"/>
              <a:pPr>
                <a:defRPr/>
              </a:pPr>
              <a:t>‹#›</a:t>
            </a:fld>
            <a:endParaRPr lang="en-US" altLang="el-GR"/>
          </a:p>
        </p:txBody>
      </p:sp>
    </p:spTree>
    <p:extLst>
      <p:ext uri="{BB962C8B-B14F-4D97-AF65-F5344CB8AC3E}">
        <p14:creationId xmlns:p14="http://schemas.microsoft.com/office/powerpoint/2010/main" val="2420225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9734" y="716757"/>
            <a:ext cx="10660707" cy="3050381"/>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12669552" y="716756"/>
            <a:ext cx="18114764" cy="15364883"/>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19734" y="3767138"/>
            <a:ext cx="10660707" cy="12314502"/>
          </a:xfrm>
        </p:spPr>
        <p:txBody>
          <a:bodyPr/>
          <a:lstStyle>
            <a:lvl1pPr marL="0" indent="0">
              <a:buNone/>
              <a:defRPr sz="900"/>
            </a:lvl1pPr>
            <a:lvl2pPr marL="303489" indent="0">
              <a:buNone/>
              <a:defRPr sz="800"/>
            </a:lvl2pPr>
            <a:lvl3pPr marL="606979" indent="0">
              <a:buNone/>
              <a:defRPr sz="700"/>
            </a:lvl3pPr>
            <a:lvl4pPr marL="910468" indent="0">
              <a:buNone/>
              <a:defRPr sz="600"/>
            </a:lvl4pPr>
            <a:lvl5pPr marL="1213957" indent="0">
              <a:buNone/>
              <a:defRPr sz="600"/>
            </a:lvl5pPr>
            <a:lvl6pPr marL="1517447" indent="0">
              <a:buNone/>
              <a:defRPr sz="600"/>
            </a:lvl6pPr>
            <a:lvl7pPr marL="1820936" indent="0">
              <a:buNone/>
              <a:defRPr sz="600"/>
            </a:lvl7pPr>
            <a:lvl8pPr marL="2124426" indent="0">
              <a:buNone/>
              <a:defRPr sz="600"/>
            </a:lvl8pPr>
            <a:lvl9pPr marL="2427915" indent="0">
              <a:buNone/>
              <a:defRPr sz="6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0EB65157-E05A-43B6-8BB0-ACDC05F5FEF5}" type="slidenum">
              <a:rPr lang="en-US" altLang="el-GR"/>
              <a:pPr>
                <a:defRPr/>
              </a:pPr>
              <a:t>‹#›</a:t>
            </a:fld>
            <a:endParaRPr lang="en-US" altLang="el-GR"/>
          </a:p>
        </p:txBody>
      </p:sp>
    </p:spTree>
    <p:extLst>
      <p:ext uri="{BB962C8B-B14F-4D97-AF65-F5344CB8AC3E}">
        <p14:creationId xmlns:p14="http://schemas.microsoft.com/office/powerpoint/2010/main" val="54889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51185" y="12601576"/>
            <a:ext cx="19442664" cy="1488149"/>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6351185" y="1608534"/>
            <a:ext cx="19442664" cy="10801350"/>
          </a:xfrm>
        </p:spPr>
        <p:txBody>
          <a:bodyPr/>
          <a:lstStyle>
            <a:lvl1pPr marL="0" indent="0">
              <a:buNone/>
              <a:defRPr sz="2100"/>
            </a:lvl1pPr>
            <a:lvl2pPr marL="303489" indent="0">
              <a:buNone/>
              <a:defRPr sz="1900"/>
            </a:lvl2pPr>
            <a:lvl3pPr marL="606979" indent="0">
              <a:buNone/>
              <a:defRPr sz="1600"/>
            </a:lvl3pPr>
            <a:lvl4pPr marL="910468" indent="0">
              <a:buNone/>
              <a:defRPr sz="1300"/>
            </a:lvl4pPr>
            <a:lvl5pPr marL="1213957" indent="0">
              <a:buNone/>
              <a:defRPr sz="1300"/>
            </a:lvl5pPr>
            <a:lvl6pPr marL="1517447" indent="0">
              <a:buNone/>
              <a:defRPr sz="1300"/>
            </a:lvl6pPr>
            <a:lvl7pPr marL="1820936" indent="0">
              <a:buNone/>
              <a:defRPr sz="1300"/>
            </a:lvl7pPr>
            <a:lvl8pPr marL="2124426" indent="0">
              <a:buNone/>
              <a:defRPr sz="1300"/>
            </a:lvl8pPr>
            <a:lvl9pPr marL="2427915" indent="0">
              <a:buNone/>
              <a:defRPr sz="1300"/>
            </a:lvl9pPr>
          </a:lstStyle>
          <a:p>
            <a:pPr lvl="0"/>
            <a:endParaRPr lang="en-US" noProof="0"/>
          </a:p>
        </p:txBody>
      </p:sp>
      <p:sp>
        <p:nvSpPr>
          <p:cNvPr id="4" name="Text Placeholder 3"/>
          <p:cNvSpPr>
            <a:spLocks noGrp="1"/>
          </p:cNvSpPr>
          <p:nvPr>
            <p:ph type="body" sz="half" idx="2"/>
          </p:nvPr>
        </p:nvSpPr>
        <p:spPr>
          <a:xfrm>
            <a:off x="6351185" y="14089725"/>
            <a:ext cx="19442664" cy="2112301"/>
          </a:xfrm>
        </p:spPr>
        <p:txBody>
          <a:bodyPr/>
          <a:lstStyle>
            <a:lvl1pPr marL="0" indent="0">
              <a:buNone/>
              <a:defRPr sz="900"/>
            </a:lvl1pPr>
            <a:lvl2pPr marL="303489" indent="0">
              <a:buNone/>
              <a:defRPr sz="800"/>
            </a:lvl2pPr>
            <a:lvl3pPr marL="606979" indent="0">
              <a:buNone/>
              <a:defRPr sz="700"/>
            </a:lvl3pPr>
            <a:lvl4pPr marL="910468" indent="0">
              <a:buNone/>
              <a:defRPr sz="600"/>
            </a:lvl4pPr>
            <a:lvl5pPr marL="1213957" indent="0">
              <a:buNone/>
              <a:defRPr sz="600"/>
            </a:lvl5pPr>
            <a:lvl6pPr marL="1517447" indent="0">
              <a:buNone/>
              <a:defRPr sz="600"/>
            </a:lvl6pPr>
            <a:lvl7pPr marL="1820936" indent="0">
              <a:buNone/>
              <a:defRPr sz="600"/>
            </a:lvl7pPr>
            <a:lvl8pPr marL="2124426" indent="0">
              <a:buNone/>
              <a:defRPr sz="600"/>
            </a:lvl8pPr>
            <a:lvl9pPr marL="2427915" indent="0">
              <a:buNone/>
              <a:defRPr sz="6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47B27FD9-50CF-4AA7-BB1C-449971E97EC0}" type="slidenum">
              <a:rPr lang="en-US" altLang="el-GR"/>
              <a:pPr>
                <a:defRPr/>
              </a:pPr>
              <a:t>‹#›</a:t>
            </a:fld>
            <a:endParaRPr lang="en-US" altLang="el-GR"/>
          </a:p>
        </p:txBody>
      </p:sp>
    </p:spTree>
    <p:extLst>
      <p:ext uri="{BB962C8B-B14F-4D97-AF65-F5344CB8AC3E}">
        <p14:creationId xmlns:p14="http://schemas.microsoft.com/office/powerpoint/2010/main" val="952498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30463" y="1600200"/>
            <a:ext cx="2754312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3253" tIns="141626" rIns="283253" bIns="141626" numCol="1" anchor="ctr" anchorCtr="0" compatLnSpc="1">
            <a:prstTxWarp prst="textNoShape">
              <a:avLst/>
            </a:prstTxWarp>
          </a:bodyPr>
          <a:lstStyle/>
          <a:p>
            <a:pPr lvl="0"/>
            <a:r>
              <a:rPr lang="en-US" altLang="el-GR"/>
              <a:t>Click to edit Master title style</a:t>
            </a:r>
          </a:p>
        </p:txBody>
      </p:sp>
      <p:sp>
        <p:nvSpPr>
          <p:cNvPr id="1027" name="Rectangle 3"/>
          <p:cNvSpPr>
            <a:spLocks noGrp="1" noChangeArrowheads="1"/>
          </p:cNvSpPr>
          <p:nvPr>
            <p:ph type="body" idx="1"/>
          </p:nvPr>
        </p:nvSpPr>
        <p:spPr bwMode="auto">
          <a:xfrm>
            <a:off x="2430463" y="5200650"/>
            <a:ext cx="27543125" cy="1080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3253" tIns="141626" rIns="283253" bIns="141626"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1028" name="Rectangle 4"/>
          <p:cNvSpPr>
            <a:spLocks noGrp="1" noChangeArrowheads="1"/>
          </p:cNvSpPr>
          <p:nvPr>
            <p:ph type="dt" sz="half" idx="2"/>
          </p:nvPr>
        </p:nvSpPr>
        <p:spPr bwMode="auto">
          <a:xfrm>
            <a:off x="2430463" y="16402050"/>
            <a:ext cx="6750050" cy="1200150"/>
          </a:xfrm>
          <a:prstGeom prst="rect">
            <a:avLst/>
          </a:prstGeom>
          <a:noFill/>
          <a:ln w="9525">
            <a:noFill/>
            <a:miter lim="800000"/>
            <a:headEnd/>
            <a:tailEnd/>
          </a:ln>
          <a:effectLst/>
        </p:spPr>
        <p:txBody>
          <a:bodyPr vert="horz" wrap="square" lIns="283253" tIns="141626" rIns="283253" bIns="141626" numCol="1" anchor="t" anchorCtr="0" compatLnSpc="1">
            <a:prstTxWarp prst="textNoShape">
              <a:avLst/>
            </a:prstTxWarp>
          </a:bodyPr>
          <a:lstStyle>
            <a:lvl1pPr>
              <a:defRPr sz="4300"/>
            </a:lvl1pPr>
          </a:lstStyle>
          <a:p>
            <a:pPr>
              <a:defRPr/>
            </a:pPr>
            <a:endParaRPr lang="el-GR"/>
          </a:p>
        </p:txBody>
      </p:sp>
      <p:sp>
        <p:nvSpPr>
          <p:cNvPr id="1029" name="Rectangle 5"/>
          <p:cNvSpPr>
            <a:spLocks noGrp="1" noChangeArrowheads="1"/>
          </p:cNvSpPr>
          <p:nvPr>
            <p:ph type="ftr" sz="quarter" idx="3"/>
          </p:nvPr>
        </p:nvSpPr>
        <p:spPr bwMode="auto">
          <a:xfrm>
            <a:off x="11071225" y="16402050"/>
            <a:ext cx="10261600" cy="1200150"/>
          </a:xfrm>
          <a:prstGeom prst="rect">
            <a:avLst/>
          </a:prstGeom>
          <a:noFill/>
          <a:ln w="9525">
            <a:noFill/>
            <a:miter lim="800000"/>
            <a:headEnd/>
            <a:tailEnd/>
          </a:ln>
          <a:effectLst/>
        </p:spPr>
        <p:txBody>
          <a:bodyPr vert="horz" wrap="square" lIns="283253" tIns="141626" rIns="283253" bIns="141626" numCol="1" anchor="t" anchorCtr="0" compatLnSpc="1">
            <a:prstTxWarp prst="textNoShape">
              <a:avLst/>
            </a:prstTxWarp>
          </a:bodyPr>
          <a:lstStyle>
            <a:lvl1pPr algn="ctr">
              <a:defRPr sz="4300"/>
            </a:lvl1pPr>
          </a:lstStyle>
          <a:p>
            <a:pPr>
              <a:defRPr/>
            </a:pPr>
            <a:endParaRPr lang="el-GR"/>
          </a:p>
        </p:txBody>
      </p:sp>
      <p:sp>
        <p:nvSpPr>
          <p:cNvPr id="1030" name="Rectangle 6"/>
          <p:cNvSpPr>
            <a:spLocks noGrp="1" noChangeArrowheads="1"/>
          </p:cNvSpPr>
          <p:nvPr>
            <p:ph type="sldNum" sz="quarter" idx="4"/>
          </p:nvPr>
        </p:nvSpPr>
        <p:spPr bwMode="auto">
          <a:xfrm>
            <a:off x="23223538" y="16402050"/>
            <a:ext cx="6750050" cy="1200150"/>
          </a:xfrm>
          <a:prstGeom prst="rect">
            <a:avLst/>
          </a:prstGeom>
          <a:noFill/>
          <a:ln w="9525">
            <a:noFill/>
            <a:miter lim="800000"/>
            <a:headEnd/>
            <a:tailEnd/>
          </a:ln>
          <a:effectLst/>
        </p:spPr>
        <p:txBody>
          <a:bodyPr vert="horz" wrap="square" lIns="283253" tIns="141626" rIns="283253" bIns="141626" numCol="1" anchor="t" anchorCtr="0" compatLnSpc="1">
            <a:prstTxWarp prst="textNoShape">
              <a:avLst/>
            </a:prstTxWarp>
          </a:bodyPr>
          <a:lstStyle>
            <a:lvl1pPr algn="r">
              <a:defRPr sz="4300"/>
            </a:lvl1pPr>
          </a:lstStyle>
          <a:p>
            <a:pPr>
              <a:defRPr/>
            </a:pPr>
            <a:fld id="{892269CB-DFE8-4ED9-9F35-53196D64C0F6}" type="slidenum">
              <a:rPr lang="en-US" altLang="el-GR"/>
              <a:pPr>
                <a:defRPr/>
              </a:pPr>
              <a:t>‹#›</a:t>
            </a:fld>
            <a:endParaRPr lang="en-US" altLang="el-GR"/>
          </a:p>
        </p:txBody>
      </p:sp>
      <p:sp>
        <p:nvSpPr>
          <p:cNvPr id="1031" name="Rectangle 11"/>
          <p:cNvSpPr>
            <a:spLocks noChangeArrowheads="1"/>
          </p:cNvSpPr>
          <p:nvPr userDrawn="1"/>
        </p:nvSpPr>
        <p:spPr bwMode="auto">
          <a:xfrm>
            <a:off x="0" y="0"/>
            <a:ext cx="32404050" cy="1800225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60698" tIns="30349" rIns="60698" bIns="30349" anchor="ctr"/>
          <a:lstStyle/>
          <a:p>
            <a:endParaRPr lang="el-GR"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832100" rtl="0" eaLnBrk="0" fontAlgn="base" hangingPunct="0">
        <a:spcBef>
          <a:spcPct val="0"/>
        </a:spcBef>
        <a:spcAft>
          <a:spcPct val="0"/>
        </a:spcAft>
        <a:defRPr sz="13600">
          <a:solidFill>
            <a:schemeClr val="tx2"/>
          </a:solidFill>
          <a:latin typeface="+mj-lt"/>
          <a:ea typeface="+mj-ea"/>
          <a:cs typeface="+mj-cs"/>
        </a:defRPr>
      </a:lvl1pPr>
      <a:lvl2pPr algn="ctr" defTabSz="2832100" rtl="0" eaLnBrk="0" fontAlgn="base" hangingPunct="0">
        <a:spcBef>
          <a:spcPct val="0"/>
        </a:spcBef>
        <a:spcAft>
          <a:spcPct val="0"/>
        </a:spcAft>
        <a:defRPr sz="13600">
          <a:solidFill>
            <a:schemeClr val="tx2"/>
          </a:solidFill>
          <a:latin typeface="Times New Roman" pitchFamily="18" charset="0"/>
        </a:defRPr>
      </a:lvl2pPr>
      <a:lvl3pPr algn="ctr" defTabSz="2832100" rtl="0" eaLnBrk="0" fontAlgn="base" hangingPunct="0">
        <a:spcBef>
          <a:spcPct val="0"/>
        </a:spcBef>
        <a:spcAft>
          <a:spcPct val="0"/>
        </a:spcAft>
        <a:defRPr sz="13600">
          <a:solidFill>
            <a:schemeClr val="tx2"/>
          </a:solidFill>
          <a:latin typeface="Times New Roman" pitchFamily="18" charset="0"/>
        </a:defRPr>
      </a:lvl3pPr>
      <a:lvl4pPr algn="ctr" defTabSz="2832100" rtl="0" eaLnBrk="0" fontAlgn="base" hangingPunct="0">
        <a:spcBef>
          <a:spcPct val="0"/>
        </a:spcBef>
        <a:spcAft>
          <a:spcPct val="0"/>
        </a:spcAft>
        <a:defRPr sz="13600">
          <a:solidFill>
            <a:schemeClr val="tx2"/>
          </a:solidFill>
          <a:latin typeface="Times New Roman" pitchFamily="18" charset="0"/>
        </a:defRPr>
      </a:lvl4pPr>
      <a:lvl5pPr algn="ctr" defTabSz="2832100" rtl="0" eaLnBrk="0" fontAlgn="base" hangingPunct="0">
        <a:spcBef>
          <a:spcPct val="0"/>
        </a:spcBef>
        <a:spcAft>
          <a:spcPct val="0"/>
        </a:spcAft>
        <a:defRPr sz="13600">
          <a:solidFill>
            <a:schemeClr val="tx2"/>
          </a:solidFill>
          <a:latin typeface="Times New Roman" pitchFamily="18" charset="0"/>
        </a:defRPr>
      </a:lvl5pPr>
      <a:lvl6pPr marL="303489" algn="ctr" defTabSz="2832567" rtl="0" eaLnBrk="0" fontAlgn="base" hangingPunct="0">
        <a:spcBef>
          <a:spcPct val="0"/>
        </a:spcBef>
        <a:spcAft>
          <a:spcPct val="0"/>
        </a:spcAft>
        <a:defRPr sz="13600">
          <a:solidFill>
            <a:schemeClr val="tx2"/>
          </a:solidFill>
          <a:latin typeface="Times New Roman" pitchFamily="18" charset="0"/>
        </a:defRPr>
      </a:lvl6pPr>
      <a:lvl7pPr marL="606979" algn="ctr" defTabSz="2832567" rtl="0" eaLnBrk="0" fontAlgn="base" hangingPunct="0">
        <a:spcBef>
          <a:spcPct val="0"/>
        </a:spcBef>
        <a:spcAft>
          <a:spcPct val="0"/>
        </a:spcAft>
        <a:defRPr sz="13600">
          <a:solidFill>
            <a:schemeClr val="tx2"/>
          </a:solidFill>
          <a:latin typeface="Times New Roman" pitchFamily="18" charset="0"/>
        </a:defRPr>
      </a:lvl7pPr>
      <a:lvl8pPr marL="910468" algn="ctr" defTabSz="2832567" rtl="0" eaLnBrk="0" fontAlgn="base" hangingPunct="0">
        <a:spcBef>
          <a:spcPct val="0"/>
        </a:spcBef>
        <a:spcAft>
          <a:spcPct val="0"/>
        </a:spcAft>
        <a:defRPr sz="13600">
          <a:solidFill>
            <a:schemeClr val="tx2"/>
          </a:solidFill>
          <a:latin typeface="Times New Roman" pitchFamily="18" charset="0"/>
        </a:defRPr>
      </a:lvl8pPr>
      <a:lvl9pPr marL="1213957" algn="ctr" defTabSz="2832567" rtl="0" eaLnBrk="0" fontAlgn="base" hangingPunct="0">
        <a:spcBef>
          <a:spcPct val="0"/>
        </a:spcBef>
        <a:spcAft>
          <a:spcPct val="0"/>
        </a:spcAft>
        <a:defRPr sz="13600">
          <a:solidFill>
            <a:schemeClr val="tx2"/>
          </a:solidFill>
          <a:latin typeface="Times New Roman" pitchFamily="18" charset="0"/>
        </a:defRPr>
      </a:lvl9pPr>
    </p:titleStyle>
    <p:bodyStyle>
      <a:lvl1pPr marL="1062038" indent="-1062038" algn="l" defTabSz="2832100" rtl="0" eaLnBrk="0" fontAlgn="base" hangingPunct="0">
        <a:spcBef>
          <a:spcPct val="20000"/>
        </a:spcBef>
        <a:spcAft>
          <a:spcPct val="0"/>
        </a:spcAft>
        <a:buChar char="•"/>
        <a:defRPr sz="9900">
          <a:solidFill>
            <a:schemeClr val="tx1"/>
          </a:solidFill>
          <a:latin typeface="+mn-lt"/>
          <a:ea typeface="+mn-ea"/>
          <a:cs typeface="+mn-cs"/>
        </a:defRPr>
      </a:lvl1pPr>
      <a:lvl2pPr marL="2300288" indent="-884238" algn="l" defTabSz="2832100" rtl="0" eaLnBrk="0" fontAlgn="base" hangingPunct="0">
        <a:spcBef>
          <a:spcPct val="20000"/>
        </a:spcBef>
        <a:spcAft>
          <a:spcPct val="0"/>
        </a:spcAft>
        <a:buChar char="–"/>
        <a:defRPr sz="8700">
          <a:solidFill>
            <a:schemeClr val="tx1"/>
          </a:solidFill>
          <a:latin typeface="+mn-lt"/>
        </a:defRPr>
      </a:lvl2pPr>
      <a:lvl3pPr marL="3540125" indent="-708025" algn="l" defTabSz="2832100" rtl="0" eaLnBrk="0" fontAlgn="base" hangingPunct="0">
        <a:spcBef>
          <a:spcPct val="20000"/>
        </a:spcBef>
        <a:spcAft>
          <a:spcPct val="0"/>
        </a:spcAft>
        <a:buChar char="•"/>
        <a:defRPr sz="7400">
          <a:solidFill>
            <a:schemeClr val="tx1"/>
          </a:solidFill>
          <a:latin typeface="+mn-lt"/>
        </a:defRPr>
      </a:lvl3pPr>
      <a:lvl4pPr marL="4956175" indent="-708025" algn="l" defTabSz="2832100" rtl="0" eaLnBrk="0" fontAlgn="base" hangingPunct="0">
        <a:spcBef>
          <a:spcPct val="20000"/>
        </a:spcBef>
        <a:spcAft>
          <a:spcPct val="0"/>
        </a:spcAft>
        <a:buChar char="–"/>
        <a:defRPr sz="6200">
          <a:solidFill>
            <a:schemeClr val="tx1"/>
          </a:solidFill>
          <a:latin typeface="+mn-lt"/>
        </a:defRPr>
      </a:lvl4pPr>
      <a:lvl5pPr marL="6372225" indent="-708025" algn="l" defTabSz="2832100" rtl="0" eaLnBrk="0" fontAlgn="base" hangingPunct="0">
        <a:spcBef>
          <a:spcPct val="20000"/>
        </a:spcBef>
        <a:spcAft>
          <a:spcPct val="0"/>
        </a:spcAft>
        <a:buChar char="»"/>
        <a:defRPr sz="6200">
          <a:solidFill>
            <a:schemeClr val="tx1"/>
          </a:solidFill>
          <a:latin typeface="+mn-lt"/>
        </a:defRPr>
      </a:lvl5pPr>
      <a:lvl6pPr marL="6676766" indent="-708142" algn="l" defTabSz="2832567" rtl="0" eaLnBrk="0" fontAlgn="base" hangingPunct="0">
        <a:spcBef>
          <a:spcPct val="20000"/>
        </a:spcBef>
        <a:spcAft>
          <a:spcPct val="0"/>
        </a:spcAft>
        <a:buChar char="»"/>
        <a:defRPr sz="6200">
          <a:solidFill>
            <a:schemeClr val="tx1"/>
          </a:solidFill>
          <a:latin typeface="+mn-lt"/>
        </a:defRPr>
      </a:lvl6pPr>
      <a:lvl7pPr marL="6980255" indent="-708142" algn="l" defTabSz="2832567" rtl="0" eaLnBrk="0" fontAlgn="base" hangingPunct="0">
        <a:spcBef>
          <a:spcPct val="20000"/>
        </a:spcBef>
        <a:spcAft>
          <a:spcPct val="0"/>
        </a:spcAft>
        <a:buChar char="»"/>
        <a:defRPr sz="6200">
          <a:solidFill>
            <a:schemeClr val="tx1"/>
          </a:solidFill>
          <a:latin typeface="+mn-lt"/>
        </a:defRPr>
      </a:lvl7pPr>
      <a:lvl8pPr marL="7283745" indent="-708142" algn="l" defTabSz="2832567" rtl="0" eaLnBrk="0" fontAlgn="base" hangingPunct="0">
        <a:spcBef>
          <a:spcPct val="20000"/>
        </a:spcBef>
        <a:spcAft>
          <a:spcPct val="0"/>
        </a:spcAft>
        <a:buChar char="»"/>
        <a:defRPr sz="6200">
          <a:solidFill>
            <a:schemeClr val="tx1"/>
          </a:solidFill>
          <a:latin typeface="+mn-lt"/>
        </a:defRPr>
      </a:lvl8pPr>
      <a:lvl9pPr marL="7587234" indent="-708142" algn="l" defTabSz="2832567" rtl="0" eaLnBrk="0" fontAlgn="base" hangingPunct="0">
        <a:spcBef>
          <a:spcPct val="20000"/>
        </a:spcBef>
        <a:spcAft>
          <a:spcPct val="0"/>
        </a:spcAft>
        <a:buChar char="»"/>
        <a:defRPr sz="6200">
          <a:solidFill>
            <a:schemeClr val="tx1"/>
          </a:solidFill>
          <a:latin typeface="+mn-lt"/>
        </a:defRPr>
      </a:lvl9pPr>
    </p:bodyStyle>
    <p:otherStyle>
      <a:defPPr>
        <a:defRPr lang="en-US"/>
      </a:defPPr>
      <a:lvl1pPr marL="0" algn="l" defTabSz="606979" rtl="0" eaLnBrk="1" latinLnBrk="0" hangingPunct="1">
        <a:defRPr sz="1200" kern="1200">
          <a:solidFill>
            <a:schemeClr val="tx1"/>
          </a:solidFill>
          <a:latin typeface="+mn-lt"/>
          <a:ea typeface="+mn-ea"/>
          <a:cs typeface="+mn-cs"/>
        </a:defRPr>
      </a:lvl1pPr>
      <a:lvl2pPr marL="303489" algn="l" defTabSz="606979" rtl="0" eaLnBrk="1" latinLnBrk="0" hangingPunct="1">
        <a:defRPr sz="1200" kern="1200">
          <a:solidFill>
            <a:schemeClr val="tx1"/>
          </a:solidFill>
          <a:latin typeface="+mn-lt"/>
          <a:ea typeface="+mn-ea"/>
          <a:cs typeface="+mn-cs"/>
        </a:defRPr>
      </a:lvl2pPr>
      <a:lvl3pPr marL="606979" algn="l" defTabSz="606979" rtl="0" eaLnBrk="1" latinLnBrk="0" hangingPunct="1">
        <a:defRPr sz="1200" kern="1200">
          <a:solidFill>
            <a:schemeClr val="tx1"/>
          </a:solidFill>
          <a:latin typeface="+mn-lt"/>
          <a:ea typeface="+mn-ea"/>
          <a:cs typeface="+mn-cs"/>
        </a:defRPr>
      </a:lvl3pPr>
      <a:lvl4pPr marL="910468" algn="l" defTabSz="606979" rtl="0" eaLnBrk="1" latinLnBrk="0" hangingPunct="1">
        <a:defRPr sz="1200" kern="1200">
          <a:solidFill>
            <a:schemeClr val="tx1"/>
          </a:solidFill>
          <a:latin typeface="+mn-lt"/>
          <a:ea typeface="+mn-ea"/>
          <a:cs typeface="+mn-cs"/>
        </a:defRPr>
      </a:lvl4pPr>
      <a:lvl5pPr marL="1213957" algn="l" defTabSz="606979" rtl="0" eaLnBrk="1" latinLnBrk="0" hangingPunct="1">
        <a:defRPr sz="1200" kern="1200">
          <a:solidFill>
            <a:schemeClr val="tx1"/>
          </a:solidFill>
          <a:latin typeface="+mn-lt"/>
          <a:ea typeface="+mn-ea"/>
          <a:cs typeface="+mn-cs"/>
        </a:defRPr>
      </a:lvl5pPr>
      <a:lvl6pPr marL="1517447" algn="l" defTabSz="606979" rtl="0" eaLnBrk="1" latinLnBrk="0" hangingPunct="1">
        <a:defRPr sz="1200" kern="1200">
          <a:solidFill>
            <a:schemeClr val="tx1"/>
          </a:solidFill>
          <a:latin typeface="+mn-lt"/>
          <a:ea typeface="+mn-ea"/>
          <a:cs typeface="+mn-cs"/>
        </a:defRPr>
      </a:lvl6pPr>
      <a:lvl7pPr marL="1820936" algn="l" defTabSz="606979" rtl="0" eaLnBrk="1" latinLnBrk="0" hangingPunct="1">
        <a:defRPr sz="1200" kern="1200">
          <a:solidFill>
            <a:schemeClr val="tx1"/>
          </a:solidFill>
          <a:latin typeface="+mn-lt"/>
          <a:ea typeface="+mn-ea"/>
          <a:cs typeface="+mn-cs"/>
        </a:defRPr>
      </a:lvl7pPr>
      <a:lvl8pPr marL="2124426" algn="l" defTabSz="606979" rtl="0" eaLnBrk="1" latinLnBrk="0" hangingPunct="1">
        <a:defRPr sz="1200" kern="1200">
          <a:solidFill>
            <a:schemeClr val="tx1"/>
          </a:solidFill>
          <a:latin typeface="+mn-lt"/>
          <a:ea typeface="+mn-ea"/>
          <a:cs typeface="+mn-cs"/>
        </a:defRPr>
      </a:lvl8pPr>
      <a:lvl9pPr marL="2427915" algn="l" defTabSz="606979"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0066">
            <a:alpha val="0"/>
          </a:srgbClr>
        </a:solidFill>
        <a:effectLst/>
      </p:bgPr>
    </p:bg>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xmlns="" id="{94BF24D7-2CF6-E52A-C258-BD1C7C301B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2333269" cy="18187464"/>
          </a:xfrm>
          <a:prstGeom prst="rect">
            <a:avLst/>
          </a:prstGeom>
        </p:spPr>
      </p:pic>
      <p:sp>
        <p:nvSpPr>
          <p:cNvPr id="2054" name="Rectangle 55"/>
          <p:cNvSpPr>
            <a:spLocks noChangeArrowheads="1"/>
          </p:cNvSpPr>
          <p:nvPr/>
        </p:nvSpPr>
        <p:spPr bwMode="auto">
          <a:xfrm>
            <a:off x="24431625" y="10829925"/>
            <a:ext cx="7127875" cy="6505575"/>
          </a:xfrm>
          <a:prstGeom prst="rect">
            <a:avLst/>
          </a:prstGeom>
          <a:solidFill>
            <a:schemeClr val="bg1"/>
          </a:solidFill>
          <a:ln w="9525">
            <a:noFill/>
            <a:miter lim="800000"/>
            <a:headEnd/>
            <a:tailEnd/>
          </a:ln>
        </p:spPr>
        <p:txBody>
          <a:bodyPr lIns="238968" tIns="238968" rIns="238968" bIns="238968"/>
          <a:lstStyle/>
          <a:p>
            <a:pPr>
              <a:spcBef>
                <a:spcPct val="50000"/>
              </a:spcBef>
              <a:defRPr/>
            </a:pPr>
            <a:r>
              <a:rPr lang="el-GR" sz="3200" b="1" dirty="0">
                <a:solidFill>
                  <a:schemeClr val="accent6">
                    <a:lumMod val="75000"/>
                  </a:schemeClr>
                </a:solidFill>
                <a:latin typeface="Cond Pro light"/>
                <a:cs typeface="Arial" pitchFamily="34" charset="0"/>
              </a:rPr>
              <a:t>Λέξεις-κλειδιά:</a:t>
            </a:r>
          </a:p>
          <a:p>
            <a:pPr>
              <a:spcBef>
                <a:spcPct val="50000"/>
              </a:spcBef>
              <a:defRPr/>
            </a:pPr>
            <a:r>
              <a:rPr lang="el-GR" sz="2800" dirty="0" err="1">
                <a:latin typeface="Cond Pro light"/>
              </a:rPr>
              <a:t>Υπογονιμότητα</a:t>
            </a:r>
            <a:r>
              <a:rPr lang="el-GR" sz="2800" dirty="0">
                <a:latin typeface="Cond Pro light"/>
              </a:rPr>
              <a:t>, παράγοντες κινδύνου, ζευγάρι</a:t>
            </a:r>
          </a:p>
          <a:p>
            <a:pPr>
              <a:spcBef>
                <a:spcPct val="50000"/>
              </a:spcBef>
              <a:defRPr/>
            </a:pPr>
            <a:r>
              <a:rPr lang="el-GR" sz="3200" b="1" dirty="0">
                <a:solidFill>
                  <a:schemeClr val="accent6">
                    <a:lumMod val="75000"/>
                  </a:schemeClr>
                </a:solidFill>
                <a:latin typeface="Cond Pro light"/>
                <a:cs typeface="Arial" pitchFamily="34" charset="0"/>
              </a:rPr>
              <a:t>Βιβλιογραφία</a:t>
            </a:r>
          </a:p>
          <a:p>
            <a:pPr marL="457200" indent="-457200">
              <a:spcBef>
                <a:spcPct val="50000"/>
              </a:spcBef>
              <a:buFontTx/>
              <a:buAutoNum type="arabicPeriod"/>
              <a:defRPr/>
            </a:pPr>
            <a:r>
              <a:rPr lang="el-GR" sz="2400" dirty="0" err="1">
                <a:latin typeface="Cond Pro light"/>
              </a:rPr>
              <a:t>Γουρνή</a:t>
            </a:r>
            <a:r>
              <a:rPr lang="el-GR" sz="2400" dirty="0">
                <a:latin typeface="Cond Pro light"/>
              </a:rPr>
              <a:t> Μ., </a:t>
            </a:r>
            <a:r>
              <a:rPr lang="el-GR" sz="2400" dirty="0" err="1">
                <a:latin typeface="Cond Pro light"/>
              </a:rPr>
              <a:t>Πολυκανδριώτη</a:t>
            </a:r>
            <a:r>
              <a:rPr lang="el-GR" sz="2400" dirty="0">
                <a:latin typeface="Cond Pro light"/>
              </a:rPr>
              <a:t> Μ., </a:t>
            </a:r>
            <a:r>
              <a:rPr lang="el-GR" sz="2400" dirty="0" err="1">
                <a:latin typeface="Cond Pro light"/>
              </a:rPr>
              <a:t>Μπαμπάτσικου</a:t>
            </a:r>
            <a:r>
              <a:rPr lang="el-GR" sz="2400" dirty="0">
                <a:latin typeface="Cond Pro light"/>
              </a:rPr>
              <a:t> Φ., </a:t>
            </a:r>
            <a:r>
              <a:rPr lang="el-GR" sz="2400" dirty="0" err="1">
                <a:latin typeface="Cond Pro light"/>
              </a:rPr>
              <a:t>Γουρνή</a:t>
            </a:r>
            <a:r>
              <a:rPr lang="el-GR" sz="2400" dirty="0">
                <a:latin typeface="Cond Pro light"/>
              </a:rPr>
              <a:t> Π., Φάρος Ε., </a:t>
            </a:r>
            <a:r>
              <a:rPr lang="el-GR" sz="2400" dirty="0" err="1">
                <a:latin typeface="Cond Pro light"/>
              </a:rPr>
              <a:t>Ρούπα</a:t>
            </a:r>
            <a:r>
              <a:rPr lang="el-GR" sz="2400" dirty="0">
                <a:latin typeface="Cond Pro light"/>
              </a:rPr>
              <a:t> Ζ. Διερεύνηση των αιτιών ανδρικής </a:t>
            </a:r>
            <a:r>
              <a:rPr lang="el-GR" sz="2400" dirty="0" err="1">
                <a:latin typeface="Cond Pro light"/>
              </a:rPr>
              <a:t>υπο</a:t>
            </a:r>
            <a:r>
              <a:rPr lang="el-GR" sz="2400" dirty="0">
                <a:latin typeface="Cond Pro light"/>
              </a:rPr>
              <a:t>-γονιμότητας. Το Βήμα του Ασκληπιού. 2009, Τόμος 8ος, Τεύχος 3ο 17. </a:t>
            </a:r>
          </a:p>
          <a:p>
            <a:pPr marL="457200" indent="-457200">
              <a:spcBef>
                <a:spcPct val="50000"/>
              </a:spcBef>
              <a:buFontTx/>
              <a:buAutoNum type="arabicPeriod"/>
              <a:defRPr/>
            </a:pPr>
            <a:r>
              <a:rPr lang="en-US" sz="2400" dirty="0" err="1">
                <a:latin typeface="Cond Pro light"/>
              </a:rPr>
              <a:t>Stefankiewicz</a:t>
            </a:r>
            <a:r>
              <a:rPr lang="en-US" sz="2400" dirty="0">
                <a:latin typeface="Cond Pro light"/>
              </a:rPr>
              <a:t> J., </a:t>
            </a:r>
            <a:r>
              <a:rPr lang="en-US" sz="2400" dirty="0" err="1">
                <a:latin typeface="Cond Pro light"/>
              </a:rPr>
              <a:t>Kurzawa</a:t>
            </a:r>
            <a:r>
              <a:rPr lang="en-US" sz="2400" dirty="0">
                <a:latin typeface="Cond Pro light"/>
              </a:rPr>
              <a:t> R., </a:t>
            </a:r>
            <a:r>
              <a:rPr lang="en-US" sz="2400" dirty="0" err="1">
                <a:latin typeface="Cond Pro light"/>
              </a:rPr>
              <a:t>Drozdzik</a:t>
            </a:r>
            <a:r>
              <a:rPr lang="en-US" sz="2400" dirty="0">
                <a:latin typeface="Cond Pro light"/>
              </a:rPr>
              <a:t> M. Environmental factors distributing fertility of men. </a:t>
            </a:r>
            <a:r>
              <a:rPr lang="en-US" sz="2400" dirty="0" err="1">
                <a:latin typeface="Cond Pro light"/>
              </a:rPr>
              <a:t>Ginekol</a:t>
            </a:r>
            <a:r>
              <a:rPr lang="en-US" sz="2400" dirty="0">
                <a:latin typeface="Cond Pro light"/>
              </a:rPr>
              <a:t> Pol. 2006;77(2): 163-169. </a:t>
            </a:r>
            <a:endParaRPr lang="el-GR" sz="2300" dirty="0">
              <a:latin typeface="Cond Pro light"/>
            </a:endParaRPr>
          </a:p>
        </p:txBody>
      </p:sp>
      <p:sp>
        <p:nvSpPr>
          <p:cNvPr id="4101" name="Rectangle 57"/>
          <p:cNvSpPr>
            <a:spLocks noChangeArrowheads="1"/>
          </p:cNvSpPr>
          <p:nvPr/>
        </p:nvSpPr>
        <p:spPr bwMode="auto">
          <a:xfrm>
            <a:off x="844550" y="11990386"/>
            <a:ext cx="7256463" cy="53165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38968" tIns="238968" rIns="238968" bIns="238968"/>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defRPr/>
            </a:pPr>
            <a:r>
              <a:rPr lang="el-GR" altLang="el-GR" sz="3200" b="1" dirty="0">
                <a:solidFill>
                  <a:schemeClr val="accent6">
                    <a:lumMod val="75000"/>
                  </a:schemeClr>
                </a:solidFill>
                <a:latin typeface="Cond Pro light"/>
                <a:cs typeface="Arial" panose="020B0604020202020204" pitchFamily="34" charset="0"/>
              </a:rPr>
              <a:t>Σκοπός</a:t>
            </a:r>
            <a:endParaRPr lang="en-US" altLang="el-GR" sz="3200" b="1" dirty="0">
              <a:solidFill>
                <a:schemeClr val="accent6">
                  <a:lumMod val="75000"/>
                </a:schemeClr>
              </a:solidFill>
              <a:latin typeface="Cond Pro light"/>
              <a:cs typeface="Arial" panose="020B0604020202020204" pitchFamily="34" charset="0"/>
            </a:endParaRPr>
          </a:p>
          <a:p>
            <a:pPr>
              <a:defRPr/>
            </a:pPr>
            <a:r>
              <a:rPr lang="el-GR" altLang="el-GR" sz="2800" dirty="0">
                <a:latin typeface="Cond Pro light"/>
              </a:rPr>
              <a:t>Η διερεύνηση των αιτιών και των παραγόντων κινδύνου εμφάνισης της </a:t>
            </a:r>
            <a:r>
              <a:rPr lang="el-GR" altLang="el-GR" sz="2800" dirty="0" err="1">
                <a:latin typeface="Cond Pro light"/>
              </a:rPr>
              <a:t>υπογονιμότητας</a:t>
            </a:r>
            <a:r>
              <a:rPr lang="el-GR" altLang="el-GR" sz="2800" dirty="0">
                <a:latin typeface="Cond Pro light"/>
              </a:rPr>
              <a:t> μέσα </a:t>
            </a:r>
          </a:p>
          <a:p>
            <a:pPr>
              <a:defRPr/>
            </a:pPr>
            <a:r>
              <a:rPr lang="el-GR" altLang="el-GR" sz="2800" dirty="0">
                <a:latin typeface="Cond Pro light"/>
              </a:rPr>
              <a:t>από τη σύγχρονη </a:t>
            </a:r>
          </a:p>
          <a:p>
            <a:pPr>
              <a:defRPr/>
            </a:pPr>
            <a:r>
              <a:rPr lang="el-GR" altLang="el-GR" sz="2800" dirty="0">
                <a:latin typeface="Cond Pro light"/>
              </a:rPr>
              <a:t>ανασκόπηση </a:t>
            </a:r>
          </a:p>
          <a:p>
            <a:pPr>
              <a:defRPr/>
            </a:pPr>
            <a:r>
              <a:rPr lang="el-GR" altLang="el-GR" sz="2800" dirty="0">
                <a:latin typeface="Cond Pro light"/>
              </a:rPr>
              <a:t>της βιβλιογραφίας.</a:t>
            </a:r>
          </a:p>
        </p:txBody>
      </p:sp>
      <p:sp>
        <p:nvSpPr>
          <p:cNvPr id="4102" name="Rectangle 58"/>
          <p:cNvSpPr>
            <a:spLocks noChangeArrowheads="1"/>
          </p:cNvSpPr>
          <p:nvPr/>
        </p:nvSpPr>
        <p:spPr bwMode="auto">
          <a:xfrm>
            <a:off x="691023" y="4721225"/>
            <a:ext cx="7280275" cy="692224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38968" tIns="238968" rIns="238968" bIns="238968"/>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just">
              <a:spcBef>
                <a:spcPct val="50000"/>
              </a:spcBef>
              <a:defRPr/>
            </a:pPr>
            <a:r>
              <a:rPr lang="el-GR" altLang="el-GR" sz="3200" b="1" dirty="0">
                <a:solidFill>
                  <a:schemeClr val="accent6">
                    <a:lumMod val="75000"/>
                  </a:schemeClr>
                </a:solidFill>
                <a:latin typeface="Cond Pro light"/>
                <a:cs typeface="Arial" panose="020B0604020202020204" pitchFamily="34" charset="0"/>
              </a:rPr>
              <a:t>Εισαγωγή</a:t>
            </a:r>
            <a:endParaRPr lang="en-US" altLang="el-GR" sz="2800" b="1" dirty="0">
              <a:solidFill>
                <a:schemeClr val="accent6">
                  <a:lumMod val="75000"/>
                </a:schemeClr>
              </a:solidFill>
              <a:latin typeface="Cond Pro light"/>
              <a:cs typeface="Arial" panose="020B0604020202020204" pitchFamily="34" charset="0"/>
            </a:endParaRPr>
          </a:p>
          <a:p>
            <a:pPr algn="just">
              <a:spcBef>
                <a:spcPct val="50000"/>
              </a:spcBef>
              <a:defRPr/>
            </a:pPr>
            <a:r>
              <a:rPr lang="el-GR" altLang="el-GR" sz="2800" dirty="0">
                <a:latin typeface="Cond Pro light"/>
              </a:rPr>
              <a:t>Η </a:t>
            </a:r>
            <a:r>
              <a:rPr lang="el-GR" altLang="el-GR" sz="2800" dirty="0" err="1">
                <a:latin typeface="Cond Pro light"/>
              </a:rPr>
              <a:t>υπογονιμότητα</a:t>
            </a:r>
            <a:r>
              <a:rPr lang="el-GR" altLang="el-GR" sz="2800" dirty="0">
                <a:latin typeface="Cond Pro light"/>
              </a:rPr>
              <a:t> αποτελεί ένα </a:t>
            </a:r>
            <a:r>
              <a:rPr lang="el-GR" altLang="el-GR" sz="2800" dirty="0" err="1">
                <a:latin typeface="Cond Pro light"/>
              </a:rPr>
              <a:t>πολυπαραγοντικό</a:t>
            </a:r>
            <a:r>
              <a:rPr lang="el-GR" altLang="el-GR" sz="2800" dirty="0">
                <a:latin typeface="Cond Pro light"/>
              </a:rPr>
              <a:t> πρόβλημα υγείας με ποικίλες προσωπικές, οικονομικές και κοινωνικές προεκτάσεις. Σύμφωνα με τον Παγκόσμιο Οργανισμό Υγείας (Π.Ο.Υ) περίπου το 8-10% των ζευγαριών, αντιμετωπίζουν κάποιο πρόβλημα </a:t>
            </a:r>
            <a:r>
              <a:rPr lang="el-GR" altLang="el-GR" sz="2800" dirty="0" err="1">
                <a:latin typeface="Cond Pro light"/>
              </a:rPr>
              <a:t>υπογονιμότητας</a:t>
            </a:r>
            <a:r>
              <a:rPr lang="el-GR" altLang="el-GR" sz="2800" dirty="0">
                <a:latin typeface="Cond Pro light"/>
              </a:rPr>
              <a:t>. Ως </a:t>
            </a:r>
            <a:r>
              <a:rPr lang="el-GR" altLang="el-GR" sz="2800" dirty="0" err="1">
                <a:latin typeface="Cond Pro light"/>
              </a:rPr>
              <a:t>υπογονιμότητα</a:t>
            </a:r>
            <a:r>
              <a:rPr lang="el-GR" altLang="el-GR" sz="2800" dirty="0">
                <a:latin typeface="Cond Pro light"/>
              </a:rPr>
              <a:t> ορίζεται η αδυναμία επίτευξης εγκυμοσύνης μετά από προσπάθεια ενός τουλάχιστον χρόνου ή 6 μηνών για γυναίκες άνω των 35 ετών, χωρίς κανένα μέτρο αντισύλληψης και με τακτικές φυσιολογικές σεξουαλικές επαφές.</a:t>
            </a:r>
          </a:p>
        </p:txBody>
      </p:sp>
      <p:sp>
        <p:nvSpPr>
          <p:cNvPr id="2059" name="Rectangle 59"/>
          <p:cNvSpPr>
            <a:spLocks noChangeArrowheads="1"/>
          </p:cNvSpPr>
          <p:nvPr/>
        </p:nvSpPr>
        <p:spPr bwMode="auto">
          <a:xfrm>
            <a:off x="8631238" y="4860925"/>
            <a:ext cx="7258050" cy="12446000"/>
          </a:xfrm>
          <a:prstGeom prst="rect">
            <a:avLst/>
          </a:prstGeom>
          <a:solidFill>
            <a:schemeClr val="bg1"/>
          </a:solidFill>
          <a:ln>
            <a:noFill/>
          </a:ln>
        </p:spPr>
        <p:txBody>
          <a:bodyPr lIns="238968" tIns="238968" rIns="238968" bIns="238968"/>
          <a:lstStyle/>
          <a:p>
            <a:pPr marL="252413" indent="-252413">
              <a:spcBef>
                <a:spcPct val="50000"/>
              </a:spcBef>
              <a:defRPr/>
            </a:pPr>
            <a:r>
              <a:rPr lang="el-GR" sz="3200" b="1" dirty="0">
                <a:solidFill>
                  <a:schemeClr val="accent6">
                    <a:lumMod val="75000"/>
                  </a:schemeClr>
                </a:solidFill>
                <a:latin typeface="Cond Pro light"/>
                <a:cs typeface="Arial" pitchFamily="34" charset="0"/>
              </a:rPr>
              <a:t>Μεθοδολογία</a:t>
            </a:r>
            <a:endParaRPr lang="en-US" sz="3200" b="1" dirty="0">
              <a:solidFill>
                <a:schemeClr val="accent6">
                  <a:lumMod val="75000"/>
                </a:schemeClr>
              </a:solidFill>
              <a:latin typeface="Cond Pro light"/>
              <a:cs typeface="Arial" pitchFamily="34" charset="0"/>
            </a:endParaRPr>
          </a:p>
          <a:p>
            <a:pPr marL="96838" algn="just">
              <a:spcBef>
                <a:spcPct val="50000"/>
              </a:spcBef>
              <a:defRPr/>
            </a:pPr>
            <a:r>
              <a:rPr lang="el-GR" sz="2800" dirty="0">
                <a:latin typeface="Cond Pro light"/>
              </a:rPr>
              <a:t>Πραγματοποιήθηκε αναζήτηση </a:t>
            </a:r>
            <a:r>
              <a:rPr lang="el-GR" sz="2800" dirty="0" err="1">
                <a:latin typeface="Cond Pro light"/>
              </a:rPr>
              <a:t>ανασκοπικών</a:t>
            </a:r>
            <a:r>
              <a:rPr lang="el-GR" sz="2800" dirty="0">
                <a:latin typeface="Cond Pro light"/>
              </a:rPr>
              <a:t> άρθρων και ερευνητικών μελετών δημοσιευμένων στην Αγγλική γλώσσα κατά την τελευταία πενταετία, στις ηλεκτρονικές βάσεις δεδομένων «</a:t>
            </a:r>
            <a:r>
              <a:rPr lang="el-GR" sz="2800" dirty="0" err="1">
                <a:latin typeface="Cond Pro light"/>
              </a:rPr>
              <a:t>Pubmed</a:t>
            </a:r>
            <a:r>
              <a:rPr lang="el-GR" sz="2800" dirty="0">
                <a:latin typeface="Cond Pro light"/>
              </a:rPr>
              <a:t>» και «</a:t>
            </a:r>
            <a:r>
              <a:rPr lang="el-GR" sz="2800" dirty="0" err="1">
                <a:latin typeface="Cond Pro light"/>
              </a:rPr>
              <a:t>Cinahl</a:t>
            </a:r>
            <a:r>
              <a:rPr lang="el-GR" sz="2800" dirty="0">
                <a:latin typeface="Cond Pro light"/>
              </a:rPr>
              <a:t>», οι οποίες αναφέρονταν στα αίτια πρόκλησης και στους παράγοντες κινδύνου </a:t>
            </a:r>
            <a:r>
              <a:rPr lang="el-GR" sz="2800" dirty="0" err="1">
                <a:latin typeface="Cond Pro light"/>
              </a:rPr>
              <a:t>υπογονιμότητας</a:t>
            </a:r>
            <a:r>
              <a:rPr lang="el-GR" sz="2800" dirty="0">
                <a:latin typeface="Cond Pro light"/>
              </a:rPr>
              <a:t>.</a:t>
            </a:r>
          </a:p>
          <a:p>
            <a:pPr marL="252413" indent="-252413" algn="just">
              <a:spcBef>
                <a:spcPct val="50000"/>
              </a:spcBef>
              <a:defRPr/>
            </a:pPr>
            <a:r>
              <a:rPr lang="el-GR" sz="3200" dirty="0">
                <a:latin typeface="Cond Pro light"/>
              </a:rPr>
              <a:t> </a:t>
            </a:r>
            <a:endParaRPr lang="en-GB" sz="3200" b="1" dirty="0">
              <a:solidFill>
                <a:srgbClr val="006699"/>
              </a:solidFill>
              <a:latin typeface="Cond Pro light"/>
            </a:endParaRPr>
          </a:p>
        </p:txBody>
      </p:sp>
      <p:sp>
        <p:nvSpPr>
          <p:cNvPr id="4104" name="Rectangle 60"/>
          <p:cNvSpPr>
            <a:spLocks noChangeArrowheads="1"/>
          </p:cNvSpPr>
          <p:nvPr/>
        </p:nvSpPr>
        <p:spPr bwMode="auto">
          <a:xfrm>
            <a:off x="16483013" y="4889500"/>
            <a:ext cx="7258050" cy="1244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38968" tIns="238968" rIns="238968" bIns="238968"/>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spcBef>
                <a:spcPct val="50000"/>
              </a:spcBef>
              <a:defRPr/>
            </a:pPr>
            <a:r>
              <a:rPr lang="el-GR" altLang="el-GR" sz="3200" b="1" dirty="0">
                <a:solidFill>
                  <a:schemeClr val="accent6">
                    <a:lumMod val="75000"/>
                  </a:schemeClr>
                </a:solidFill>
                <a:latin typeface="Cond Pro light"/>
                <a:cs typeface="Arial" panose="020B0604020202020204" pitchFamily="34" charset="0"/>
              </a:rPr>
              <a:t>Αποτελέσματα</a:t>
            </a:r>
          </a:p>
          <a:p>
            <a:pPr algn="just">
              <a:spcBef>
                <a:spcPct val="50000"/>
              </a:spcBef>
              <a:defRPr/>
            </a:pPr>
            <a:r>
              <a:rPr lang="el-GR" altLang="el-GR" sz="2800" dirty="0">
                <a:latin typeface="Cond Pro light"/>
              </a:rPr>
              <a:t>Στη σημερινή εποχή η </a:t>
            </a:r>
            <a:r>
              <a:rPr lang="el-GR" altLang="el-GR" sz="2800" dirty="0" err="1">
                <a:latin typeface="Cond Pro light"/>
              </a:rPr>
              <a:t>υπογονιμότητα</a:t>
            </a:r>
            <a:r>
              <a:rPr lang="el-GR" altLang="el-GR" sz="2800" dirty="0">
                <a:latin typeface="Cond Pro light"/>
              </a:rPr>
              <a:t> δεν προέρχεται μόνο από προβλήματα υγείας, αλλά μπορεί να είναι αποτέλεσμα επιλογών του σύγχρονου τρόπου ζωής. Τα αποτελέσματα πρόσφατων ερευνών έδειξαν, ότι ως προς το γυναικείο παράγοντα, τα προβλήματα από τις σάλπιγγες, τις ωοθήκες, τη μήτρα και οι διαταραχές της εμμήνου ρύσεως αποτελούν τα κύρια αίτια </a:t>
            </a:r>
            <a:r>
              <a:rPr lang="el-GR" altLang="el-GR" sz="2800" dirty="0" err="1">
                <a:latin typeface="Cond Pro light"/>
              </a:rPr>
              <a:t>υπογονιμότητας</a:t>
            </a:r>
            <a:r>
              <a:rPr lang="el-GR" altLang="el-GR" sz="2800" dirty="0">
                <a:latin typeface="Cond Pro light"/>
              </a:rPr>
              <a:t>, ενώ όσον αφορά στον ανδρικό παράγοντα, φαίνεται να ευθύνονται η κακή ποιότητα σπέρματος και η </a:t>
            </a:r>
            <a:r>
              <a:rPr lang="el-GR" altLang="el-GR" sz="2800" dirty="0" err="1">
                <a:latin typeface="Cond Pro light"/>
              </a:rPr>
              <a:t>κιρσοκήλη</a:t>
            </a:r>
            <a:r>
              <a:rPr lang="el-GR" altLang="el-GR" sz="2800" dirty="0">
                <a:latin typeface="Cond Pro light"/>
              </a:rPr>
              <a:t>. </a:t>
            </a:r>
          </a:p>
          <a:p>
            <a:pPr algn="just">
              <a:spcBef>
                <a:spcPct val="50000"/>
              </a:spcBef>
              <a:defRPr/>
            </a:pPr>
            <a:r>
              <a:rPr lang="el-GR" altLang="el-GR" sz="2800" dirty="0">
                <a:latin typeface="Cond Pro light"/>
              </a:rPr>
              <a:t>Άλλοι συνυπεύθυνοι παράγοντες είναι περιβαλλοντικοί και </a:t>
            </a:r>
            <a:r>
              <a:rPr lang="el-GR" altLang="el-GR" sz="2800" dirty="0" err="1">
                <a:latin typeface="Cond Pro light"/>
              </a:rPr>
              <a:t>κοινωνικο</a:t>
            </a:r>
            <a:r>
              <a:rPr lang="el-GR" altLang="el-GR" sz="2800" dirty="0">
                <a:latin typeface="Cond Pro light"/>
              </a:rPr>
              <a:t>-οικονομικοί, όπως επίσης η προχωρημένη ηλικία τεκνοποίησης και το κάπνισμα. Ως προς τις συνήθειες, το κάπνισμα αποτελεί κοινή αιτία </a:t>
            </a:r>
            <a:r>
              <a:rPr lang="el-GR" altLang="el-GR" sz="2800" dirty="0" err="1">
                <a:latin typeface="Cond Pro light"/>
              </a:rPr>
              <a:t>υπογονιμότητας</a:t>
            </a:r>
            <a:r>
              <a:rPr lang="el-GR" altLang="el-GR" sz="2800" dirty="0">
                <a:latin typeface="Cond Pro light"/>
              </a:rPr>
              <a:t> και για τα δυο φύλα διότι έχει αρνητική επίδραση στην ποιότητα του σπέρματος και στην αναπαραγωγική ικανότητα των γυναικών. Ομοίως, η υπερκατανάλωση αλκοόλ ή ακόμα και η χρήση αναβολικών σχετίζονται στατιστικά σημαντικά με την </a:t>
            </a:r>
            <a:r>
              <a:rPr lang="el-GR" altLang="el-GR" sz="2800" dirty="0" err="1">
                <a:latin typeface="Cond Pro light"/>
              </a:rPr>
              <a:t>υπογονιμότητα</a:t>
            </a:r>
            <a:r>
              <a:rPr lang="el-GR" altLang="el-GR" sz="2800" dirty="0">
                <a:latin typeface="Cond Pro light"/>
              </a:rPr>
              <a:t>. </a:t>
            </a:r>
          </a:p>
          <a:p>
            <a:pPr algn="just">
              <a:spcBef>
                <a:spcPct val="50000"/>
              </a:spcBef>
              <a:defRPr/>
            </a:pPr>
            <a:endParaRPr lang="el-GR" altLang="el-GR" sz="2800" dirty="0"/>
          </a:p>
          <a:p>
            <a:pPr algn="just">
              <a:spcBef>
                <a:spcPct val="50000"/>
              </a:spcBef>
              <a:defRPr/>
            </a:pPr>
            <a:endParaRPr lang="en-GB" altLang="el-GR" sz="2700" b="1" dirty="0">
              <a:solidFill>
                <a:srgbClr val="006699"/>
              </a:solidFill>
              <a:latin typeface="Arial" panose="020B0604020202020204" pitchFamily="34" charset="0"/>
            </a:endParaRPr>
          </a:p>
        </p:txBody>
      </p:sp>
      <p:sp>
        <p:nvSpPr>
          <p:cNvPr id="4105" name="Rectangle 61"/>
          <p:cNvSpPr>
            <a:spLocks noChangeArrowheads="1"/>
          </p:cNvSpPr>
          <p:nvPr/>
        </p:nvSpPr>
        <p:spPr bwMode="auto">
          <a:xfrm>
            <a:off x="24303038" y="4889500"/>
            <a:ext cx="7256462" cy="551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38968" tIns="238968" rIns="238968" bIns="238968"/>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just">
              <a:defRPr/>
            </a:pPr>
            <a:r>
              <a:rPr lang="el-GR" altLang="el-GR" sz="3200" b="1" dirty="0">
                <a:solidFill>
                  <a:schemeClr val="accent6">
                    <a:lumMod val="75000"/>
                  </a:schemeClr>
                </a:solidFill>
                <a:latin typeface="Cond Pro light"/>
                <a:cs typeface="Arial" panose="020B0604020202020204" pitchFamily="34" charset="0"/>
              </a:rPr>
              <a:t>Συμπεράσματα</a:t>
            </a:r>
          </a:p>
          <a:p>
            <a:pPr algn="just">
              <a:defRPr/>
            </a:pPr>
            <a:endParaRPr lang="el-GR" altLang="el-GR" sz="2800" dirty="0">
              <a:latin typeface="Cond Pro light"/>
            </a:endParaRPr>
          </a:p>
          <a:p>
            <a:pPr algn="just">
              <a:defRPr/>
            </a:pPr>
            <a:r>
              <a:rPr lang="el-GR" altLang="el-GR" sz="2800" dirty="0">
                <a:latin typeface="Cond Pro light"/>
              </a:rPr>
              <a:t>Η </a:t>
            </a:r>
            <a:r>
              <a:rPr lang="el-GR" altLang="el-GR" sz="2800" dirty="0" err="1">
                <a:latin typeface="Cond Pro light"/>
              </a:rPr>
              <a:t>υπογονιμότητα</a:t>
            </a:r>
            <a:r>
              <a:rPr lang="el-GR" altLang="el-GR" sz="2800" dirty="0">
                <a:latin typeface="Cond Pro light"/>
              </a:rPr>
              <a:t> αποτελεί ένα σύνθετο πρόβλημα το οποίο απειλεί τις χώρες με έντονο δημογραφικό πρόβλημα. Η ενημέρωση των ζευγαριών από τους επαγγελματίες υγείας ως προς τους παράγοντες κινδύνου, αποτελεί ακρογωνιαίο λίθο για την πρόληψη.</a:t>
            </a:r>
          </a:p>
          <a:p>
            <a:pPr algn="just">
              <a:defRPr/>
            </a:pPr>
            <a:endParaRPr lang="en-GB" altLang="el-GR" sz="3200" b="1" dirty="0">
              <a:solidFill>
                <a:srgbClr val="006699"/>
              </a:solidFill>
              <a:latin typeface="Arial" panose="020B0604020202020204" pitchFamily="34" charset="0"/>
            </a:endParaRPr>
          </a:p>
          <a:p>
            <a:pPr>
              <a:spcBef>
                <a:spcPct val="50000"/>
              </a:spcBef>
              <a:defRPr/>
            </a:pPr>
            <a:endParaRPr lang="en-US" altLang="el-GR" dirty="0">
              <a:latin typeface="Arial" panose="020B0604020202020204" pitchFamily="34" charset="0"/>
            </a:endParaRPr>
          </a:p>
        </p:txBody>
      </p:sp>
      <p:pic>
        <p:nvPicPr>
          <p:cNvPr id="4106" name="Picture 23" descr="C:\Users\User\Desktop\asymvatotita-590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5563" y="10775071"/>
            <a:ext cx="6629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24" descr="C:\Users\User\Desktop\43_grafima--3-thumb-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8273" y="14030368"/>
            <a:ext cx="3420165" cy="302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8"/>
          <p:cNvSpPr txBox="1">
            <a:spLocks noChangeArrowheads="1"/>
          </p:cNvSpPr>
          <p:nvPr/>
        </p:nvSpPr>
        <p:spPr bwMode="auto">
          <a:xfrm>
            <a:off x="6034052" y="2831147"/>
            <a:ext cx="20269201" cy="1462090"/>
          </a:xfrm>
          <a:prstGeom prst="rect">
            <a:avLst/>
          </a:prstGeom>
          <a:noFill/>
          <a:ln w="9525">
            <a:noFill/>
            <a:miter lim="800000"/>
            <a:headEnd/>
            <a:tailEnd/>
          </a:ln>
        </p:spPr>
        <p:txBody>
          <a:bodyPr lIns="238968" tIns="238968" rIns="238968" bIns="238968"/>
          <a:lstStyle/>
          <a:p>
            <a:pPr algn="ctr">
              <a:defRPr/>
            </a:pPr>
            <a:r>
              <a:rPr lang="el-GR" sz="3000" dirty="0">
                <a:latin typeface="Cond Pro light"/>
                <a:cs typeface="Arial" pitchFamily="34" charset="0"/>
              </a:rPr>
              <a:t>1. Νοσηλευτής, Γ.Ν. Πατρών «Ο Αγ. Ανδρέας»</a:t>
            </a:r>
            <a:br>
              <a:rPr lang="el-GR" sz="3000" dirty="0">
                <a:latin typeface="Cond Pro light"/>
                <a:cs typeface="Arial" pitchFamily="34" charset="0"/>
              </a:rPr>
            </a:br>
            <a:r>
              <a:rPr lang="el-GR" sz="3000" dirty="0">
                <a:latin typeface="Cond Pro light"/>
                <a:cs typeface="Arial" pitchFamily="34" charset="0"/>
              </a:rPr>
              <a:t>2. Φοιτήτρια Νοσηλευτικής, ΤΕΙ Θεσσαλονίκης</a:t>
            </a:r>
            <a:endParaRPr lang="en-GB" sz="3000" dirty="0">
              <a:latin typeface="Cond Pro light"/>
              <a:cs typeface="Arial" pitchFamily="34" charset="0"/>
            </a:endParaRPr>
          </a:p>
        </p:txBody>
      </p:sp>
      <p:sp>
        <p:nvSpPr>
          <p:cNvPr id="22" name="21 - Ορθογώνιο"/>
          <p:cNvSpPr/>
          <p:nvPr/>
        </p:nvSpPr>
        <p:spPr>
          <a:xfrm>
            <a:off x="7122236" y="639385"/>
            <a:ext cx="18821400" cy="2185988"/>
          </a:xfrm>
          <a:prstGeom prst="rect">
            <a:avLst/>
          </a:prstGeom>
        </p:spPr>
        <p:txBody>
          <a:bodyPr>
            <a:spAutoFit/>
          </a:bodyPr>
          <a:lstStyle/>
          <a:p>
            <a:pPr algn="ctr">
              <a:spcAft>
                <a:spcPts val="0"/>
              </a:spcAft>
              <a:defRPr/>
            </a:pPr>
            <a:r>
              <a:rPr lang="el-GR" sz="3400" b="1" dirty="0">
                <a:solidFill>
                  <a:schemeClr val="tx2">
                    <a:lumMod val="50000"/>
                  </a:schemeClr>
                </a:solidFill>
                <a:highlight>
                  <a:srgbClr val="F9F5F3"/>
                </a:highlight>
                <a:latin typeface="Cond Pro light"/>
                <a:cs typeface="Arial" pitchFamily="34" charset="0"/>
              </a:rPr>
              <a:t>ΠΑΡΑΓΟΝΤΕΣ ΕΜΦΑΝΙΣΗΣ ΥΠΟΓΟΝΙΜΟΤΗΤΑΣ</a:t>
            </a:r>
          </a:p>
          <a:p>
            <a:pPr algn="ctr">
              <a:spcAft>
                <a:spcPts val="0"/>
              </a:spcAft>
              <a:defRPr/>
            </a:pPr>
            <a:r>
              <a:rPr lang="el-GR" sz="3400" b="1" dirty="0">
                <a:solidFill>
                  <a:schemeClr val="tx2">
                    <a:lumMod val="50000"/>
                  </a:schemeClr>
                </a:solidFill>
                <a:highlight>
                  <a:srgbClr val="F9F5F3"/>
                </a:highlight>
                <a:latin typeface="Cond Pro light"/>
                <a:cs typeface="Arial" pitchFamily="34" charset="0"/>
              </a:rPr>
              <a:t>ΣΤΑ ΣΥΓΧΡΟΝΑ ΖΕΥΓΑΡΙΑ: ΜΙΑ ΒΙΒΛΙΟΓΡΑΦΙΚΗ ΑΝΑΣΚΟΠΗΣΗ</a:t>
            </a:r>
            <a:endParaRPr lang="en-US" sz="3400" b="1" dirty="0">
              <a:solidFill>
                <a:schemeClr val="tx2">
                  <a:lumMod val="50000"/>
                </a:schemeClr>
              </a:solidFill>
              <a:highlight>
                <a:srgbClr val="F9F5F3"/>
              </a:highlight>
              <a:latin typeface="Cond Pro light"/>
              <a:cs typeface="Arial" pitchFamily="34" charset="0"/>
            </a:endParaRPr>
          </a:p>
          <a:p>
            <a:pPr algn="ctr">
              <a:spcAft>
                <a:spcPts val="0"/>
              </a:spcAft>
              <a:defRPr/>
            </a:pPr>
            <a:r>
              <a:rPr lang="el-GR" sz="3400" u="sng" dirty="0">
                <a:latin typeface="Cond Pro light"/>
                <a:cs typeface="Arial" pitchFamily="34" charset="0"/>
              </a:rPr>
              <a:t>Κωνσταντίνος Παπαδόπουλος</a:t>
            </a:r>
            <a:r>
              <a:rPr lang="el-GR" sz="3400" baseline="30000" dirty="0">
                <a:latin typeface="Cond Pro light"/>
                <a:cs typeface="Arial" pitchFamily="34" charset="0"/>
              </a:rPr>
              <a:t>1</a:t>
            </a:r>
            <a:r>
              <a:rPr lang="el-GR" sz="3400" dirty="0">
                <a:latin typeface="Cond Pro light"/>
                <a:cs typeface="Arial" pitchFamily="34" charset="0"/>
              </a:rPr>
              <a:t>, Ειρήνη Νικολάου</a:t>
            </a:r>
            <a:r>
              <a:rPr lang="el-GR" sz="3400" baseline="30000" dirty="0">
                <a:latin typeface="Cond Pro light"/>
                <a:cs typeface="Arial" pitchFamily="34" charset="0"/>
              </a:rPr>
              <a:t>2</a:t>
            </a:r>
            <a:endParaRPr lang="en-US" sz="3400" baseline="30000" dirty="0">
              <a:latin typeface="Cond Pro light"/>
              <a:cs typeface="Arial" pitchFamily="34" charset="0"/>
            </a:endParaRPr>
          </a:p>
          <a:p>
            <a:pPr algn="ctr">
              <a:spcAft>
                <a:spcPts val="0"/>
              </a:spcAft>
              <a:defRPr/>
            </a:pPr>
            <a:endParaRPr lang="el-GR" sz="3400" kern="1400" dirty="0">
              <a:latin typeface="Arial"/>
              <a:ea typeface="MS Mincho"/>
              <a:cs typeface="Times New Roman"/>
            </a:endParaRPr>
          </a:p>
        </p:txBody>
      </p:sp>
    </p:spTree>
  </p:cSld>
  <p:clrMapOvr>
    <a:masterClrMapping/>
  </p:clrMapOvr>
</p:sld>
</file>

<file path=ppt/theme/theme1.xml><?xml version="1.0" encoding="utf-8"?>
<a:theme xmlns:a="http://schemas.openxmlformats.org/drawingml/2006/main" name="Blank Presentation">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Έγγραφο" ma:contentTypeID="0x0101007B45855F92A70D40AE91B47962A87BC2" ma:contentTypeVersion="18" ma:contentTypeDescription="Δημιουργία νέου εγγράφου" ma:contentTypeScope="" ma:versionID="bbbed168e7d7e4bbba04762a5221b0c6">
  <xsd:schema xmlns:xsd="http://www.w3.org/2001/XMLSchema" xmlns:xs="http://www.w3.org/2001/XMLSchema" xmlns:p="http://schemas.microsoft.com/office/2006/metadata/properties" xmlns:ns2="a605a5ff-7a8e-4753-8b7d-4044854731a0" xmlns:ns3="09434285-95dd-4335-b23a-c6e63c98c1e9" targetNamespace="http://schemas.microsoft.com/office/2006/metadata/properties" ma:root="true" ma:fieldsID="8abc444c9acdefabaf33d47510496b20" ns2:_="" ns3:_="">
    <xsd:import namespace="a605a5ff-7a8e-4753-8b7d-4044854731a0"/>
    <xsd:import namespace="09434285-95dd-4335-b23a-c6e63c98c1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05a5ff-7a8e-4753-8b7d-4044854731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Ετικέτες εικόνας" ma:readOnly="false" ma:fieldId="{5cf76f15-5ced-4ddc-b409-7134ff3c332f}" ma:taxonomyMulti="true" ma:sspId="41feeca4-4cd8-4356-a280-7338fd35d9c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434285-95dd-4335-b23a-c6e63c98c1e9" elementFormDefault="qualified">
    <xsd:import namespace="http://schemas.microsoft.com/office/2006/documentManagement/types"/>
    <xsd:import namespace="http://schemas.microsoft.com/office/infopath/2007/PartnerControls"/>
    <xsd:element name="SharedWithUsers" ma:index="16" nillable="true" ma:displayName="Κοινή χρήση με"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Κοινή χρήση με λεπτομέρειες" ma:internalName="SharedWithDetails" ma:readOnly="true">
      <xsd:simpleType>
        <xsd:restriction base="dms:Note">
          <xsd:maxLength value="255"/>
        </xsd:restriction>
      </xsd:simpleType>
    </xsd:element>
    <xsd:element name="TaxCatchAll" ma:index="23" nillable="true" ma:displayName="Taxonomy Catch All Column" ma:hidden="true" ma:list="{67f86842-2615-47c5-b8df-ad6d6064c2b1}" ma:internalName="TaxCatchAll" ma:showField="CatchAllData" ma:web="09434285-95dd-4335-b23a-c6e63c98c1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9434285-95dd-4335-b23a-c6e63c98c1e9" xsi:nil="true"/>
    <lcf76f155ced4ddcb4097134ff3c332f xmlns="a605a5ff-7a8e-4753-8b7d-4044854731a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8A54C8-0825-4701-9D68-F7A326E7B9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05a5ff-7a8e-4753-8b7d-4044854731a0"/>
    <ds:schemaRef ds:uri="09434285-95dd-4335-b23a-c6e63c98c1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0E4373-7196-4D58-A413-8D30A1E1595B}">
  <ds:schemaRefs>
    <ds:schemaRef ds:uri="http://schemas.microsoft.com/sharepoint/v3/contenttype/forms"/>
  </ds:schemaRefs>
</ds:datastoreItem>
</file>

<file path=customXml/itemProps3.xml><?xml version="1.0" encoding="utf-8"?>
<ds:datastoreItem xmlns:ds="http://schemas.openxmlformats.org/officeDocument/2006/customXml" ds:itemID="{317C3F59-65DE-4336-AD33-3FC69212C5BF}">
  <ds:schemaRef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09434285-95dd-4335-b23a-c6e63c98c1e9"/>
    <ds:schemaRef ds:uri="a605a5ff-7a8e-4753-8b7d-4044854731a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3138</TotalTime>
  <Words>413</Words>
  <Application>Microsoft Office PowerPoint</Application>
  <PresentationFormat>Προσαρμογή</PresentationFormat>
  <Paragraphs>25</Paragraphs>
  <Slides>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vt:i4>
      </vt:variant>
    </vt:vector>
  </HeadingPairs>
  <TitlesOfParts>
    <vt:vector size="6" baseType="lpstr">
      <vt:lpstr>Arial</vt:lpstr>
      <vt:lpstr>Cond Pro light</vt:lpstr>
      <vt:lpstr>MS Mincho</vt:lpstr>
      <vt:lpstr>Times New Roman</vt:lpstr>
      <vt:lpstr>Blank Presentation</vt:lpstr>
      <vt:lpstr>Παρουσίαση του PowerPoint</vt:lpstr>
    </vt:vector>
  </TitlesOfParts>
  <Company>UNSW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Medical Illustration Unit</dc:creator>
  <cp:lastModifiedBy>Γραμματεία Proopsis</cp:lastModifiedBy>
  <cp:revision>287</cp:revision>
  <cp:lastPrinted>1999-09-02T03:17:39Z</cp:lastPrinted>
  <dcterms:created xsi:type="dcterms:W3CDTF">1997-10-24T05:44:18Z</dcterms:created>
  <dcterms:modified xsi:type="dcterms:W3CDTF">2026-04-01T10:33:59Z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0x0101007B45855F92A70D40AE91B47962A87BC2</vt:lpwstr>
  </property>
</Properties>
</file>